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648" r:id="rId2"/>
    <p:sldMasterId id="2147483689" r:id="rId3"/>
    <p:sldMasterId id="2147483668" r:id="rId4"/>
    <p:sldMasterId id="2147483684" r:id="rId5"/>
    <p:sldMasterId id="2147483687" r:id="rId6"/>
    <p:sldMasterId id="2147483675" r:id="rId7"/>
  </p:sldMasterIdLst>
  <p:notesMasterIdLst>
    <p:notesMasterId r:id="rId129"/>
  </p:notesMasterIdLst>
  <p:sldIdLst>
    <p:sldId id="256" r:id="rId8"/>
    <p:sldId id="479" r:id="rId9"/>
    <p:sldId id="512" r:id="rId10"/>
    <p:sldId id="514" r:id="rId11"/>
    <p:sldId id="402" r:id="rId12"/>
    <p:sldId id="508" r:id="rId13"/>
    <p:sldId id="513" r:id="rId14"/>
    <p:sldId id="467" r:id="rId15"/>
    <p:sldId id="468" r:id="rId16"/>
    <p:sldId id="474" r:id="rId17"/>
    <p:sldId id="283" r:id="rId18"/>
    <p:sldId id="409" r:id="rId19"/>
    <p:sldId id="519" r:id="rId20"/>
    <p:sldId id="520" r:id="rId21"/>
    <p:sldId id="521" r:id="rId22"/>
    <p:sldId id="396" r:id="rId23"/>
    <p:sldId id="515" r:id="rId24"/>
    <p:sldId id="516" r:id="rId25"/>
    <p:sldId id="481" r:id="rId26"/>
    <p:sldId id="517" r:id="rId27"/>
    <p:sldId id="518" r:id="rId28"/>
    <p:sldId id="482" r:id="rId29"/>
    <p:sldId id="292" r:id="rId30"/>
    <p:sldId id="293" r:id="rId31"/>
    <p:sldId id="298" r:id="rId32"/>
    <p:sldId id="299" r:id="rId33"/>
    <p:sldId id="354" r:id="rId34"/>
    <p:sldId id="360" r:id="rId35"/>
    <p:sldId id="485" r:id="rId36"/>
    <p:sldId id="484" r:id="rId37"/>
    <p:sldId id="522" r:id="rId38"/>
    <p:sldId id="523" r:id="rId39"/>
    <p:sldId id="525" r:id="rId40"/>
    <p:sldId id="526" r:id="rId41"/>
    <p:sldId id="527" r:id="rId42"/>
    <p:sldId id="528" r:id="rId43"/>
    <p:sldId id="529" r:id="rId44"/>
    <p:sldId id="530" r:id="rId45"/>
    <p:sldId id="531" r:id="rId46"/>
    <p:sldId id="532" r:id="rId47"/>
    <p:sldId id="301" r:id="rId48"/>
    <p:sldId id="364" r:id="rId49"/>
    <p:sldId id="365" r:id="rId50"/>
    <p:sldId id="410" r:id="rId51"/>
    <p:sldId id="411" r:id="rId52"/>
    <p:sldId id="303" r:id="rId53"/>
    <p:sldId id="368" r:id="rId54"/>
    <p:sldId id="329" r:id="rId55"/>
    <p:sldId id="367" r:id="rId56"/>
    <p:sldId id="412" r:id="rId57"/>
    <p:sldId id="464" r:id="rId58"/>
    <p:sldId id="533" r:id="rId59"/>
    <p:sldId id="534" r:id="rId60"/>
    <p:sldId id="486" r:id="rId61"/>
    <p:sldId id="487" r:id="rId62"/>
    <p:sldId id="488" r:id="rId63"/>
    <p:sldId id="489" r:id="rId64"/>
    <p:sldId id="491" r:id="rId65"/>
    <p:sldId id="506" r:id="rId66"/>
    <p:sldId id="371" r:id="rId67"/>
    <p:sldId id="370" r:id="rId68"/>
    <p:sldId id="413" r:id="rId69"/>
    <p:sldId id="414" r:id="rId70"/>
    <p:sldId id="415" r:id="rId71"/>
    <p:sldId id="422" r:id="rId72"/>
    <p:sldId id="423" r:id="rId73"/>
    <p:sldId id="424" r:id="rId74"/>
    <p:sldId id="425" r:id="rId75"/>
    <p:sldId id="535" r:id="rId76"/>
    <p:sldId id="430" r:id="rId77"/>
    <p:sldId id="433" r:id="rId78"/>
    <p:sldId id="431" r:id="rId79"/>
    <p:sldId id="432" r:id="rId80"/>
    <p:sldId id="435" r:id="rId81"/>
    <p:sldId id="434" r:id="rId82"/>
    <p:sldId id="440" r:id="rId83"/>
    <p:sldId id="439" r:id="rId84"/>
    <p:sldId id="441" r:id="rId85"/>
    <p:sldId id="442" r:id="rId86"/>
    <p:sldId id="443" r:id="rId87"/>
    <p:sldId id="458" r:id="rId88"/>
    <p:sldId id="459" r:id="rId89"/>
    <p:sldId id="452" r:id="rId90"/>
    <p:sldId id="453" r:id="rId91"/>
    <p:sldId id="454" r:id="rId92"/>
    <p:sldId id="455" r:id="rId93"/>
    <p:sldId id="456" r:id="rId94"/>
    <p:sldId id="457" r:id="rId95"/>
    <p:sldId id="498" r:id="rId96"/>
    <p:sldId id="493" r:id="rId97"/>
    <p:sldId id="497" r:id="rId98"/>
    <p:sldId id="500" r:id="rId99"/>
    <p:sldId id="501" r:id="rId100"/>
    <p:sldId id="502" r:id="rId101"/>
    <p:sldId id="503" r:id="rId102"/>
    <p:sldId id="446" r:id="rId103"/>
    <p:sldId id="504" r:id="rId104"/>
    <p:sldId id="445" r:id="rId105"/>
    <p:sldId id="447" r:id="rId106"/>
    <p:sldId id="448" r:id="rId107"/>
    <p:sldId id="449" r:id="rId108"/>
    <p:sldId id="450" r:id="rId109"/>
    <p:sldId id="451" r:id="rId110"/>
    <p:sldId id="342" r:id="rId111"/>
    <p:sldId id="260" r:id="rId112"/>
    <p:sldId id="281" r:id="rId113"/>
    <p:sldId id="262" r:id="rId114"/>
    <p:sldId id="263" r:id="rId115"/>
    <p:sldId id="264" r:id="rId116"/>
    <p:sldId id="265" r:id="rId117"/>
    <p:sldId id="266" r:id="rId118"/>
    <p:sldId id="277" r:id="rId119"/>
    <p:sldId id="282" r:id="rId120"/>
    <p:sldId id="279" r:id="rId121"/>
    <p:sldId id="270" r:id="rId122"/>
    <p:sldId id="271" r:id="rId123"/>
    <p:sldId id="272" r:id="rId124"/>
    <p:sldId id="273" r:id="rId125"/>
    <p:sldId id="280" r:id="rId126"/>
    <p:sldId id="275" r:id="rId127"/>
    <p:sldId id="276" r:id="rId1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소개" id="{9F11E55F-842D-43F7-B03B-50E172093BC9}">
          <p14:sldIdLst>
            <p14:sldId id="256"/>
            <p14:sldId id="479"/>
          </p14:sldIdLst>
        </p14:section>
        <p14:section name="자동화 시스템의 개요" id="{EC7CD7CF-85FE-4005-A26B-DEF64EC9A3F5}">
          <p14:sldIdLst>
            <p14:sldId id="512"/>
            <p14:sldId id="514"/>
            <p14:sldId id="402"/>
            <p14:sldId id="508"/>
            <p14:sldId id="513"/>
            <p14:sldId id="467"/>
            <p14:sldId id="468"/>
            <p14:sldId id="474"/>
            <p14:sldId id="283"/>
            <p14:sldId id="409"/>
            <p14:sldId id="519"/>
            <p14:sldId id="520"/>
            <p14:sldId id="521"/>
            <p14:sldId id="396"/>
            <p14:sldId id="515"/>
            <p14:sldId id="516"/>
            <p14:sldId id="481"/>
            <p14:sldId id="517"/>
            <p14:sldId id="518"/>
            <p14:sldId id="482"/>
          </p14:sldIdLst>
        </p14:section>
        <p14:section name="PLC 제어 프로그래밍 기초" id="{430F19EF-117B-4C8A-8BF1-C459681F6DF3}">
          <p14:sldIdLst>
            <p14:sldId id="292"/>
            <p14:sldId id="293"/>
            <p14:sldId id="298"/>
            <p14:sldId id="299"/>
            <p14:sldId id="354"/>
            <p14:sldId id="360"/>
            <p14:sldId id="485"/>
            <p14:sldId id="484"/>
            <p14:sldId id="522"/>
            <p14:sldId id="523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301"/>
            <p14:sldId id="364"/>
            <p14:sldId id="365"/>
            <p14:sldId id="410"/>
            <p14:sldId id="411"/>
            <p14:sldId id="303"/>
            <p14:sldId id="368"/>
            <p14:sldId id="329"/>
            <p14:sldId id="367"/>
            <p14:sldId id="412"/>
            <p14:sldId id="464"/>
            <p14:sldId id="533"/>
            <p14:sldId id="534"/>
            <p14:sldId id="486"/>
            <p14:sldId id="487"/>
            <p14:sldId id="488"/>
            <p14:sldId id="489"/>
          </p14:sldIdLst>
        </p14:section>
        <p14:section name="PLC 제어 응용 프로그래밍" id="{6AFEEC9C-5D60-4944-B7E4-8812E0FD266D}">
          <p14:sldIdLst>
            <p14:sldId id="491"/>
            <p14:sldId id="506"/>
            <p14:sldId id="371"/>
            <p14:sldId id="370"/>
            <p14:sldId id="413"/>
            <p14:sldId id="414"/>
            <p14:sldId id="415"/>
            <p14:sldId id="422"/>
            <p14:sldId id="423"/>
            <p14:sldId id="424"/>
            <p14:sldId id="425"/>
            <p14:sldId id="535"/>
            <p14:sldId id="430"/>
            <p14:sldId id="433"/>
            <p14:sldId id="431"/>
            <p14:sldId id="432"/>
          </p14:sldIdLst>
        </p14:section>
        <p14:section name="HMI PLC 제어" id="{416B4E11-9814-4F59-B40D-9289DF209AA6}">
          <p14:sldIdLst>
            <p14:sldId id="435"/>
            <p14:sldId id="434"/>
            <p14:sldId id="440"/>
            <p14:sldId id="439"/>
            <p14:sldId id="441"/>
            <p14:sldId id="442"/>
            <p14:sldId id="443"/>
            <p14:sldId id="458"/>
            <p14:sldId id="459"/>
            <p14:sldId id="452"/>
            <p14:sldId id="453"/>
            <p14:sldId id="454"/>
            <p14:sldId id="455"/>
            <p14:sldId id="456"/>
            <p14:sldId id="457"/>
            <p14:sldId id="498"/>
            <p14:sldId id="493"/>
            <p14:sldId id="497"/>
            <p14:sldId id="500"/>
            <p14:sldId id="501"/>
            <p14:sldId id="502"/>
            <p14:sldId id="503"/>
            <p14:sldId id="446"/>
            <p14:sldId id="504"/>
            <p14:sldId id="445"/>
            <p14:sldId id="447"/>
            <p14:sldId id="448"/>
            <p14:sldId id="449"/>
            <p14:sldId id="450"/>
            <p14:sldId id="451"/>
            <p14:sldId id="342"/>
          </p14:sldIdLst>
        </p14:section>
        <p14:section name="제목 없는 구역" id="{2294A0AF-FE73-4D71-9DBA-37E6237B3F3F}">
          <p14:sldIdLst>
            <p14:sldId id="260"/>
            <p14:sldId id="281"/>
            <p14:sldId id="262"/>
            <p14:sldId id="263"/>
            <p14:sldId id="264"/>
            <p14:sldId id="265"/>
            <p14:sldId id="266"/>
            <p14:sldId id="277"/>
            <p14:sldId id="282"/>
            <p14:sldId id="279"/>
            <p14:sldId id="270"/>
            <p14:sldId id="271"/>
            <p14:sldId id="272"/>
            <p14:sldId id="273"/>
            <p14:sldId id="280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0000CC"/>
    <a:srgbClr val="990033"/>
    <a:srgbClr val="6600FF"/>
    <a:srgbClr val="B80000"/>
    <a:srgbClr val="EE8E00"/>
    <a:srgbClr val="FFFFD1"/>
    <a:srgbClr val="FFFFAB"/>
    <a:srgbClr val="D5D5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07" autoAdjust="0"/>
    <p:restoredTop sz="79835" autoAdjust="0"/>
  </p:normalViewPr>
  <p:slideViewPr>
    <p:cSldViewPr>
      <p:cViewPr>
        <p:scale>
          <a:sx n="100" d="100"/>
          <a:sy n="100" d="100"/>
        </p:scale>
        <p:origin x="120" y="2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3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315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tableStyles" Target="tableStyles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slide" Target="slides/slide12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26" Type="http://schemas.openxmlformats.org/officeDocument/2006/relationships/slide" Target="slides/slide11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16" Type="http://schemas.openxmlformats.org/officeDocument/2006/relationships/slide" Target="slides/slide109.xml"/><Relationship Id="rId124" Type="http://schemas.openxmlformats.org/officeDocument/2006/relationships/slide" Target="slides/slide117.xml"/><Relationship Id="rId129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11" Type="http://schemas.openxmlformats.org/officeDocument/2006/relationships/slide" Target="slides/slide104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3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viewProps" Target="viewProp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image" Target="../media/image16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C9B98-A743-44EA-92F3-B606CCD93FF6}" type="datetimeFigureOut">
              <a:rPr lang="ko-KR" altLang="en-US" smtClean="0"/>
              <a:pPr/>
              <a:t>2021-06-29 Tue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BBDD7-4BCC-41C9-81E5-E0771190B0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6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스마트팩토리는 기존의 자동화 공장에서 계획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유통까지의 모든 과정을 총괄하는 지능형</a:t>
            </a:r>
            <a:r>
              <a:rPr lang="ko-KR" altLang="en-US" baseline="0" dirty="0" smtClean="0"/>
              <a:t> 관리시스템을 추가한 것이다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810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844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18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094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207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91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37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86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3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327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852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643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74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61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643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95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54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392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217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97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70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617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300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2234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0292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9836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949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594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1641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24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8568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39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333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895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337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9840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006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484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5744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0795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043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512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9841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918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5831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6082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1461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3898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96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982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875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404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0336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398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28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280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5908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567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3046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97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8119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768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078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073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427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8019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263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263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2310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69299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34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211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4024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52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45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45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17"/>
          <p:cNvSpPr>
            <a:spLocks noChangeArrowheads="1"/>
          </p:cNvSpPr>
          <p:nvPr/>
        </p:nvSpPr>
        <p:spPr bwMode="white">
          <a:xfrm>
            <a:off x="3600" y="4509120"/>
            <a:ext cx="9129600" cy="237626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090" name="Group 18"/>
          <p:cNvGrpSpPr>
            <a:grpSpLocks/>
          </p:cNvGrpSpPr>
          <p:nvPr/>
        </p:nvGrpSpPr>
        <p:grpSpPr bwMode="auto">
          <a:xfrm rot="-10800000">
            <a:off x="7413625" y="5127380"/>
            <a:ext cx="1655763" cy="1630363"/>
            <a:chOff x="0" y="2704"/>
            <a:chExt cx="1063" cy="1086"/>
          </a:xfrm>
        </p:grpSpPr>
        <p:sp>
          <p:nvSpPr>
            <p:cNvPr id="3091" name="Rectangle 19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2" name="Rectangle 20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3" name="Rectangle 21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4" name="Rectangle 22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5" name="Rectangle 23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6" name="Rectangle 24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7" name="Rectangle 25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8" name="Rectangle 26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9" name="Rectangle 27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0" name="Rectangle 28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081088" y="5784304"/>
            <a:ext cx="7086600" cy="3810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  <a:endParaRPr lang="en-US" altLang="ko-KR" noProof="0" smtClean="0"/>
          </a:p>
        </p:txBody>
      </p:sp>
      <p:grpSp>
        <p:nvGrpSpPr>
          <p:cNvPr id="3101" name="Group 29"/>
          <p:cNvGrpSpPr>
            <a:grpSpLocks/>
          </p:cNvGrpSpPr>
          <p:nvPr/>
        </p:nvGrpSpPr>
        <p:grpSpPr bwMode="auto">
          <a:xfrm>
            <a:off x="72756" y="4643788"/>
            <a:ext cx="1655762" cy="1630362"/>
            <a:chOff x="0" y="2704"/>
            <a:chExt cx="1063" cy="1086"/>
          </a:xfrm>
        </p:grpSpPr>
        <p:sp>
          <p:nvSpPr>
            <p:cNvPr id="3102" name="Rectangle 30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3" name="Rectangle 31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4" name="Rectangle 32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5" name="Rectangle 33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6" name="Rectangle 34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7" name="Rectangle 35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8" name="Rectangle 36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9" name="Rectangle 37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10" name="Rectangle 38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11" name="Rectangle 39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4912766"/>
            <a:ext cx="7239000" cy="631825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10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06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63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87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291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78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29" name="Rectangle 2"/>
          <p:cNvSpPr txBox="1">
            <a:spLocks noChangeArrowheads="1"/>
          </p:cNvSpPr>
          <p:nvPr userDrawn="1"/>
        </p:nvSpPr>
        <p:spPr>
          <a:xfrm>
            <a:off x="838200" y="6234401"/>
            <a:ext cx="7391400" cy="588703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PLC</a:t>
            </a:r>
            <a:r>
              <a:rPr lang="en-US" altLang="ko-KR" sz="3200" kern="0" baseline="0" dirty="0" smtClean="0">
                <a:ea typeface="굴림" charset="-127"/>
              </a:rPr>
              <a:t> </a:t>
            </a:r>
            <a:r>
              <a:rPr lang="ko-KR" altLang="en-US" sz="3200" kern="0" baseline="0" dirty="0" smtClean="0">
                <a:ea typeface="굴림" charset="-127"/>
              </a:rPr>
              <a:t>제어 기초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9" name="그룹 38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40" name="그룹 39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4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43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41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4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white">
          <a:xfrm>
            <a:off x="4864" y="6152666"/>
            <a:ext cx="91296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8200" y="6237622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Ⅰ. </a:t>
            </a:r>
            <a:r>
              <a:rPr lang="ko-KR" altLang="en-US" sz="3200" kern="0" dirty="0" smtClean="0">
                <a:ea typeface="굴림" charset="-127"/>
              </a:rPr>
              <a:t>자동화 시스템의 개요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106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29" name="Picture 4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2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29" name="Rectangle 2"/>
          <p:cNvSpPr txBox="1">
            <a:spLocks noChangeArrowheads="1"/>
          </p:cNvSpPr>
          <p:nvPr userDrawn="1"/>
        </p:nvSpPr>
        <p:spPr>
          <a:xfrm>
            <a:off x="838200" y="6234401"/>
            <a:ext cx="7391400" cy="588703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Ⅱ. PLC </a:t>
            </a:r>
            <a:r>
              <a:rPr lang="ko-KR" altLang="en-US" sz="3200" kern="0" dirty="0" smtClean="0">
                <a:ea typeface="굴림" charset="-127"/>
              </a:rPr>
              <a:t>제어 프로그래밍 기초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9" name="그룹 38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40" name="그룹 39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4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43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41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50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Ⅲ. PLC </a:t>
            </a:r>
            <a:r>
              <a:rPr lang="ko-KR" altLang="en-US" sz="3200" kern="0" dirty="0" smtClean="0">
                <a:ea typeface="굴림" charset="-127"/>
              </a:rPr>
              <a:t>제어 응용 프로그래밍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415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Ⅳ. HMI PLC </a:t>
            </a:r>
            <a:r>
              <a:rPr lang="ko-KR" altLang="en-US" sz="3200" kern="0" dirty="0" smtClean="0">
                <a:ea typeface="굴림" charset="-127"/>
              </a:rPr>
              <a:t>제어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895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Ⅴ. HMI PLC </a:t>
            </a:r>
            <a:r>
              <a:rPr lang="ko-KR" altLang="en-US" sz="3200" kern="0" dirty="0" smtClean="0">
                <a:ea typeface="굴림" charset="-127"/>
              </a:rPr>
              <a:t>제어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77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/>
          </a:p>
        </p:txBody>
      </p:sp>
      <p:grpSp>
        <p:nvGrpSpPr>
          <p:cNvPr id="1040" name="Group 16"/>
          <p:cNvGrpSpPr>
            <a:grpSpLocks/>
          </p:cNvGrpSpPr>
          <p:nvPr userDrawn="1"/>
        </p:nvGrpSpPr>
        <p:grpSpPr bwMode="auto">
          <a:xfrm>
            <a:off x="44450" y="44450"/>
            <a:ext cx="863600" cy="847725"/>
            <a:chOff x="0" y="2704"/>
            <a:chExt cx="1063" cy="1086"/>
          </a:xfrm>
        </p:grpSpPr>
        <p:sp>
          <p:nvSpPr>
            <p:cNvPr id="1041" name="Rectangle 17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2" name="Rectangle 18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3" name="Rectangle 19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4" name="Rectangle 20"/>
            <p:cNvSpPr>
              <a:spLocks noChangeArrowheads="1"/>
            </p:cNvSpPr>
            <p:nvPr userDrawn="1"/>
          </p:nvSpPr>
          <p:spPr bwMode="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5" name="Rectangle 21"/>
            <p:cNvSpPr>
              <a:spLocks noChangeArrowheads="1"/>
            </p:cNvSpPr>
            <p:nvPr userDrawn="1"/>
          </p:nvSpPr>
          <p:spPr bwMode="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6" name="Rectangle 22"/>
            <p:cNvSpPr>
              <a:spLocks noChangeArrowheads="1"/>
            </p:cNvSpPr>
            <p:nvPr userDrawn="1"/>
          </p:nvSpPr>
          <p:spPr bwMode="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7" name="Rectangle 23"/>
            <p:cNvSpPr>
              <a:spLocks noChangeArrowheads="1"/>
            </p:cNvSpPr>
            <p:nvPr userDrawn="1"/>
          </p:nvSpPr>
          <p:spPr bwMode="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8" name="Rectangle 24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9" name="Rectangle 25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0" name="Rectangle 26"/>
            <p:cNvSpPr>
              <a:spLocks noChangeArrowheads="1"/>
            </p:cNvSpPr>
            <p:nvPr userDrawn="1"/>
          </p:nvSpPr>
          <p:spPr bwMode="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051" name="Group 27"/>
          <p:cNvGrpSpPr>
            <a:grpSpLocks/>
          </p:cNvGrpSpPr>
          <p:nvPr userDrawn="1"/>
        </p:nvGrpSpPr>
        <p:grpSpPr bwMode="auto">
          <a:xfrm rot="-10800000">
            <a:off x="8228013" y="22225"/>
            <a:ext cx="863600" cy="847725"/>
            <a:chOff x="0" y="2704"/>
            <a:chExt cx="1063" cy="1086"/>
          </a:xfrm>
        </p:grpSpPr>
        <p:sp>
          <p:nvSpPr>
            <p:cNvPr id="1052" name="Rectangle 28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3" name="Rectangle 29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4" name="Rectangle 30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5" name="Rectangle 31"/>
            <p:cNvSpPr>
              <a:spLocks noChangeArrowheads="1"/>
            </p:cNvSpPr>
            <p:nvPr userDrawn="1"/>
          </p:nvSpPr>
          <p:spPr bwMode="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6" name="Rectangle 32"/>
            <p:cNvSpPr>
              <a:spLocks noChangeArrowheads="1"/>
            </p:cNvSpPr>
            <p:nvPr userDrawn="1"/>
          </p:nvSpPr>
          <p:spPr bwMode="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7" name="Rectangle 33"/>
            <p:cNvSpPr>
              <a:spLocks noChangeArrowheads="1"/>
            </p:cNvSpPr>
            <p:nvPr userDrawn="1"/>
          </p:nvSpPr>
          <p:spPr bwMode="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8" name="Rectangle 34"/>
            <p:cNvSpPr>
              <a:spLocks noChangeArrowheads="1"/>
            </p:cNvSpPr>
            <p:nvPr userDrawn="1"/>
          </p:nvSpPr>
          <p:spPr bwMode="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9" name="Rectangle 35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0" name="Rectangle 36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1" name="Rectangle 37"/>
            <p:cNvSpPr>
              <a:spLocks noChangeArrowheads="1"/>
            </p:cNvSpPr>
            <p:nvPr userDrawn="1"/>
          </p:nvSpPr>
          <p:spPr bwMode="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1" name="그룹 30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2" name="그룹 31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4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5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3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926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commons.wikimedia.org/wiki/File:Steam_engine_in_action.gif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&#49828;&#47560;&#53944;&#54057;&#53664;&#47532;%20&#44288;&#47144;&#51088;&#47308;/4&#52264;&#49328;&#50629;&#54785;&#47749;%203&#48516;%20&#50836;&#50557;.mp4" TargetMode="External"/><Relationship Id="rId4" Type="http://schemas.openxmlformats.org/officeDocument/2006/relationships/hyperlink" Target="https://m.blog.naver.com/PostView.nhn?blogId=hjhiphop&amp;logNo=221228132259&amp;proxyReferer=https:%2F%2Fwww.google.com%2F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g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1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eg"/><Relationship Id="rId7" Type="http://schemas.openxmlformats.org/officeDocument/2006/relationships/image" Target="../media/image52.gif"/><Relationship Id="rId12" Type="http://schemas.openxmlformats.org/officeDocument/2006/relationships/image" Target="../media/image5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png"/><Relationship Id="rId9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gif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hyperlink" Target="&#46041;&#50689;&#49345;/2_&#49828;&#47560;&#53944;&#54057;&#53664;&#47532;%205G&#44032;%20&#44277;&#51109;&#50640;%20&#46020;&#51077;&#46104;&#47732;.mp4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6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7.w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6.gi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gi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5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75656" y="4815433"/>
            <a:ext cx="6624736" cy="1709911"/>
          </a:xfrm>
        </p:spPr>
        <p:txBody>
          <a:bodyPr anchor="ctr" anchorCtr="0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44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PLC </a:t>
            </a:r>
            <a:r>
              <a:rPr lang="ko-KR" altLang="en-US" sz="44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제어 기초</a:t>
            </a:r>
            <a:endParaRPr lang="en-US" altLang="ko-KR" sz="440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" y="259829"/>
            <a:ext cx="9144000" cy="4295775"/>
          </a:xfrm>
          <a:prstGeom prst="rect">
            <a:avLst/>
          </a:prstGeom>
        </p:spPr>
      </p:pic>
      <p:sp>
        <p:nvSpPr>
          <p:cNvPr id="2" name="직사각형 1">
            <a:hlinkClick r:id="rId3"/>
          </p:cNvPr>
          <p:cNvSpPr/>
          <p:nvPr/>
        </p:nvSpPr>
        <p:spPr bwMode="auto">
          <a:xfrm>
            <a:off x="27482" y="3917014"/>
            <a:ext cx="1328040" cy="638590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>
            <a:hlinkClick r:id="rId4"/>
          </p:cNvPr>
          <p:cNvSpPr/>
          <p:nvPr/>
        </p:nvSpPr>
        <p:spPr bwMode="auto">
          <a:xfrm>
            <a:off x="1379404" y="3573016"/>
            <a:ext cx="1608420" cy="982588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직사각형 7">
            <a:hlinkClick r:id="rId5" action="ppaction://hlinkfile"/>
          </p:cNvPr>
          <p:cNvSpPr/>
          <p:nvPr/>
        </p:nvSpPr>
        <p:spPr bwMode="auto">
          <a:xfrm>
            <a:off x="5796136" y="980728"/>
            <a:ext cx="2592288" cy="792088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8066" name="Picture 2" descr="http://www.msdkr.com/news/photo/201906/10652_4388_1856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9828"/>
            <a:ext cx="9144000" cy="436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840" y="254883"/>
            <a:ext cx="6011521" cy="2883532"/>
          </a:xfrm>
          <a:prstGeom prst="rect">
            <a:avLst/>
          </a:prstGeom>
          <a:effectLst>
            <a:softEdge rad="508000"/>
          </a:effec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6" y="1097447"/>
            <a:ext cx="3984380" cy="3506937"/>
          </a:xfrm>
          <a:prstGeom prst="rect">
            <a:avLst/>
          </a:prstGeom>
          <a:effectLst>
            <a:softEdge rad="508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8172400" cy="45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2577" name="_x909676544" descr="DRW00002b1c066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77080"/>
            <a:ext cx="5328592" cy="368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0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3601" name="_x912432600" descr="DRW00002b1c06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45129"/>
            <a:ext cx="5256584" cy="37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246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5" name="그룹 34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8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5" name="_x912936184" descr="DRW00002b1c06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67758"/>
            <a:ext cx="5725094" cy="51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5" name="그룹 2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62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7697" name="_x912936832" descr="DRW00002b1c06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42477"/>
            <a:ext cx="5904656" cy="37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52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1979712" y="4365104"/>
            <a:ext cx="5616624" cy="46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2400" b="1" cap="all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Seoul Technical High school</a:t>
            </a:r>
            <a:endParaRPr lang="en-US" altLang="ko-KR" sz="2400" b="1" cap="all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12700" stA="50000" endPos="50000" dist="5000" dir="5400000" sy="-100000" rotWithShape="0"/>
              </a:effectLst>
              <a:ea typeface="굴림" charset="-127"/>
            </a:endParaRPr>
          </a:p>
        </p:txBody>
      </p:sp>
      <p:sp>
        <p:nvSpPr>
          <p:cNvPr id="88068" name="WordArt 4"/>
          <p:cNvSpPr>
            <a:spLocks noChangeArrowheads="1" noChangeShapeType="1" noTextEdit="1"/>
          </p:cNvSpPr>
          <p:nvPr/>
        </p:nvSpPr>
        <p:spPr bwMode="gray">
          <a:xfrm>
            <a:off x="1979712" y="2780928"/>
            <a:ext cx="5562600" cy="762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4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</a:t>
            </a:r>
            <a:r>
              <a:rPr lang="en-US" altLang="ko-KR" sz="44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ha</a:t>
            </a:r>
            <a:r>
              <a:rPr lang="en-US" altLang="ko-KR" sz="4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nk</a:t>
            </a:r>
            <a:r>
              <a:rPr lang="en-US" altLang="ko-K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en-US" altLang="ko-KR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FFCC00"/>
                </a:soli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You</a:t>
            </a:r>
            <a:r>
              <a:rPr lang="en-US" altLang="ko-KR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 !</a:t>
            </a:r>
            <a:endParaRPr lang="ko-KR" altLang="en-US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chemeClr val="tx1">
                    <a:alpha val="50000"/>
                  </a:scheme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3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자동제어</a:t>
            </a:r>
            <a:endParaRPr lang="en-US" altLang="ko-KR" dirty="0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1683" name="AutoShape 3"/>
          <p:cNvSpPr>
            <a:spLocks noChangeArrowheads="1"/>
          </p:cNvSpPr>
          <p:nvPr/>
        </p:nvSpPr>
        <p:spPr bwMode="auto">
          <a:xfrm>
            <a:off x="5562600" y="3352800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endParaRPr lang="ko-KR" altLang="ko-KR">
              <a:latin typeface="Verdana" pitchFamily="34" charset="0"/>
            </a:endParaRPr>
          </a:p>
        </p:txBody>
      </p:sp>
      <p:sp>
        <p:nvSpPr>
          <p:cNvPr id="71685" name="AutoShape 5"/>
          <p:cNvSpPr>
            <a:spLocks noChangeArrowheads="1"/>
          </p:cNvSpPr>
          <p:nvPr/>
        </p:nvSpPr>
        <p:spPr bwMode="auto">
          <a:xfrm>
            <a:off x="1143000" y="3352800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endParaRPr lang="ko-KR" altLang="ko-KR">
              <a:latin typeface="Verdana" pitchFamily="34" charset="0"/>
            </a:endParaRP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1238250" y="3552825"/>
            <a:ext cx="20383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sz="2000" b="1" dirty="0" err="1" smtClean="0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 dirty="0" smtClean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ea typeface="굴림" charset="-127"/>
              </a:rPr>
              <a:t>is a Design Digital Content &amp; Contents mall developed by Guild Design Inc.</a:t>
            </a:r>
            <a:endParaRPr lang="en-US" altLang="ko-KR" sz="140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71687" name="Freeform 7"/>
          <p:cNvSpPr>
            <a:spLocks/>
          </p:cNvSpPr>
          <p:nvPr/>
        </p:nvSpPr>
        <p:spPr bwMode="gray">
          <a:xfrm>
            <a:off x="3222625" y="3255963"/>
            <a:ext cx="903288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8" name="AutoShape 8"/>
          <p:cNvSpPr>
            <a:spLocks noChangeAspect="1" noChangeArrowheads="1" noTextEdit="1"/>
          </p:cNvSpPr>
          <p:nvPr/>
        </p:nvSpPr>
        <p:spPr bwMode="gray">
          <a:xfrm flipH="1">
            <a:off x="4868863" y="3252788"/>
            <a:ext cx="90963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9" name="Freeform 9"/>
          <p:cNvSpPr>
            <a:spLocks/>
          </p:cNvSpPr>
          <p:nvPr/>
        </p:nvSpPr>
        <p:spPr bwMode="gray">
          <a:xfrm flipH="1">
            <a:off x="4875213" y="3255963"/>
            <a:ext cx="903287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1765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71690" name="Group 10"/>
          <p:cNvGrpSpPr>
            <a:grpSpLocks/>
          </p:cNvGrpSpPr>
          <p:nvPr/>
        </p:nvGrpSpPr>
        <p:grpSpPr bwMode="auto">
          <a:xfrm>
            <a:off x="3048000" y="1628775"/>
            <a:ext cx="2998788" cy="1601788"/>
            <a:chOff x="1997" y="1314"/>
            <a:chExt cx="1889" cy="1009"/>
          </a:xfrm>
        </p:grpSpPr>
        <p:grpSp>
          <p:nvGrpSpPr>
            <p:cNvPr id="71691" name="Group 11"/>
            <p:cNvGrpSpPr>
              <a:grpSpLocks/>
            </p:cNvGrpSpPr>
            <p:nvPr/>
          </p:nvGrpSpPr>
          <p:grpSpPr bwMode="auto">
            <a:xfrm>
              <a:off x="1997" y="1404"/>
              <a:ext cx="1889" cy="919"/>
              <a:chOff x="1973" y="1027"/>
              <a:chExt cx="1926" cy="937"/>
            </a:xfrm>
          </p:grpSpPr>
          <p:sp>
            <p:nvSpPr>
              <p:cNvPr id="71692" name="Oval 12"/>
              <p:cNvSpPr>
                <a:spLocks noChangeArrowheads="1"/>
              </p:cNvSpPr>
              <p:nvPr/>
            </p:nvSpPr>
            <p:spPr bwMode="gray">
              <a:xfrm>
                <a:off x="1994" y="105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1693" name="Oval 13"/>
              <p:cNvSpPr>
                <a:spLocks noChangeArrowheads="1"/>
              </p:cNvSpPr>
              <p:nvPr/>
            </p:nvSpPr>
            <p:spPr bwMode="gray">
              <a:xfrm>
                <a:off x="1973" y="102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44314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1694" name="Oval 14"/>
            <p:cNvSpPr>
              <a:spLocks noChangeArrowheads="1"/>
            </p:cNvSpPr>
            <p:nvPr/>
          </p:nvSpPr>
          <p:spPr bwMode="gray">
            <a:xfrm>
              <a:off x="2086" y="1314"/>
              <a:ext cx="1691" cy="84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5" name="Oval 15"/>
            <p:cNvSpPr>
              <a:spLocks noChangeArrowheads="1"/>
            </p:cNvSpPr>
            <p:nvPr/>
          </p:nvSpPr>
          <p:spPr bwMode="gray">
            <a:xfrm>
              <a:off x="2108" y="1319"/>
              <a:ext cx="1650" cy="8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34902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6" name="Oval 16"/>
            <p:cNvSpPr>
              <a:spLocks noChangeArrowheads="1"/>
            </p:cNvSpPr>
            <p:nvPr/>
          </p:nvSpPr>
          <p:spPr bwMode="gray">
            <a:xfrm>
              <a:off x="2125" y="1327"/>
              <a:ext cx="1570" cy="77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79216"/>
                    <a:invGamma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7" name="Oval 17"/>
            <p:cNvSpPr>
              <a:spLocks noChangeArrowheads="1"/>
            </p:cNvSpPr>
            <p:nvPr/>
          </p:nvSpPr>
          <p:spPr bwMode="gray">
            <a:xfrm>
              <a:off x="2208" y="1344"/>
              <a:ext cx="1382" cy="6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>
                    <a:alpha val="3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71698" name="Text Box 18"/>
          <p:cNvSpPr txBox="1">
            <a:spLocks noChangeArrowheads="1"/>
          </p:cNvSpPr>
          <p:nvPr/>
        </p:nvSpPr>
        <p:spPr bwMode="auto">
          <a:xfrm>
            <a:off x="3886200" y="1828800"/>
            <a:ext cx="1228725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rgbClr val="000000"/>
                </a:solidFill>
                <a:ea typeface="굴림" charset="-127"/>
              </a:rPr>
              <a:t>Title</a:t>
            </a:r>
          </a:p>
          <a:p>
            <a:pPr algn="ctr" eaLnBrk="0" hangingPunct="0"/>
            <a:r>
              <a:rPr lang="en-US" altLang="ko-KR" sz="1400" dirty="0">
                <a:solidFill>
                  <a:srgbClr val="000000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1699" name="Text Box 19"/>
          <p:cNvSpPr txBox="1">
            <a:spLocks noChangeArrowheads="1"/>
          </p:cNvSpPr>
          <p:nvPr/>
        </p:nvSpPr>
        <p:spPr bwMode="auto">
          <a:xfrm>
            <a:off x="5810250" y="3581400"/>
            <a:ext cx="20383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ko-KR" sz="2000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ea typeface="굴림" charset="-127"/>
              </a:rPr>
              <a:t>is a Design Digital Content &amp; Contents mall developed by Guild Design Inc.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323528" y="1196753"/>
            <a:ext cx="367240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800" b="0" kern="0" spc="-3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1. </a:t>
            </a:r>
            <a:r>
              <a:rPr lang="ko-KR" altLang="en-US" sz="2800" b="0" kern="0" spc="-3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시퀀스 제어</a:t>
            </a:r>
            <a:endParaRPr lang="en-US" altLang="ko-KR" sz="2800" b="0" kern="0" spc="-300" dirty="0" smtClean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 Cycle Diagram</a:t>
            </a:r>
          </a:p>
        </p:txBody>
      </p:sp>
      <p:grpSp>
        <p:nvGrpSpPr>
          <p:cNvPr id="95256" name="Group 24"/>
          <p:cNvGrpSpPr>
            <a:grpSpLocks/>
          </p:cNvGrpSpPr>
          <p:nvPr/>
        </p:nvGrpSpPr>
        <p:grpSpPr bwMode="auto">
          <a:xfrm>
            <a:off x="762000" y="2057400"/>
            <a:ext cx="7315200" cy="3886200"/>
            <a:chOff x="480" y="1296"/>
            <a:chExt cx="4608" cy="2448"/>
          </a:xfrm>
        </p:grpSpPr>
        <p:sp>
          <p:nvSpPr>
            <p:cNvPr id="95236" name="Freeform 4"/>
            <p:cNvSpPr>
              <a:spLocks noEditPoints="1"/>
            </p:cNvSpPr>
            <p:nvPr/>
          </p:nvSpPr>
          <p:spPr bwMode="gray">
            <a:xfrm rot="-1358056">
              <a:off x="877" y="1765"/>
              <a:ext cx="3839" cy="1527"/>
            </a:xfrm>
            <a:custGeom>
              <a:avLst/>
              <a:gdLst>
                <a:gd name="T0" fmla="*/ 1692 w 4040"/>
                <a:gd name="T1" fmla="*/ 12 h 1888"/>
                <a:gd name="T2" fmla="*/ 1234 w 4040"/>
                <a:gd name="T3" fmla="*/ 74 h 1888"/>
                <a:gd name="T4" fmla="*/ 828 w 4040"/>
                <a:gd name="T5" fmla="*/ 182 h 1888"/>
                <a:gd name="T6" fmla="*/ 486 w 4040"/>
                <a:gd name="T7" fmla="*/ 330 h 1888"/>
                <a:gd name="T8" fmla="*/ 226 w 4040"/>
                <a:gd name="T9" fmla="*/ 510 h 1888"/>
                <a:gd name="T10" fmla="*/ 58 w 4040"/>
                <a:gd name="T11" fmla="*/ 718 h 1888"/>
                <a:gd name="T12" fmla="*/ 0 w 4040"/>
                <a:gd name="T13" fmla="*/ 944 h 1888"/>
                <a:gd name="T14" fmla="*/ 58 w 4040"/>
                <a:gd name="T15" fmla="*/ 1170 h 1888"/>
                <a:gd name="T16" fmla="*/ 226 w 4040"/>
                <a:gd name="T17" fmla="*/ 1378 h 1888"/>
                <a:gd name="T18" fmla="*/ 486 w 4040"/>
                <a:gd name="T19" fmla="*/ 1558 h 1888"/>
                <a:gd name="T20" fmla="*/ 828 w 4040"/>
                <a:gd name="T21" fmla="*/ 1706 h 1888"/>
                <a:gd name="T22" fmla="*/ 1234 w 4040"/>
                <a:gd name="T23" fmla="*/ 1814 h 1888"/>
                <a:gd name="T24" fmla="*/ 1692 w 4040"/>
                <a:gd name="T25" fmla="*/ 1876 h 1888"/>
                <a:gd name="T26" fmla="*/ 2186 w 4040"/>
                <a:gd name="T27" fmla="*/ 1884 h 1888"/>
                <a:gd name="T28" fmla="*/ 2658 w 4040"/>
                <a:gd name="T29" fmla="*/ 1840 h 1888"/>
                <a:gd name="T30" fmla="*/ 3084 w 4040"/>
                <a:gd name="T31" fmla="*/ 1746 h 1888"/>
                <a:gd name="T32" fmla="*/ 3448 w 4040"/>
                <a:gd name="T33" fmla="*/ 1612 h 1888"/>
                <a:gd name="T34" fmla="*/ 3738 w 4040"/>
                <a:gd name="T35" fmla="*/ 1442 h 1888"/>
                <a:gd name="T36" fmla="*/ 3938 w 4040"/>
                <a:gd name="T37" fmla="*/ 1242 h 1888"/>
                <a:gd name="T38" fmla="*/ 4034 w 4040"/>
                <a:gd name="T39" fmla="*/ 1022 h 1888"/>
                <a:gd name="T40" fmla="*/ 4014 w 4040"/>
                <a:gd name="T41" fmla="*/ 790 h 1888"/>
                <a:gd name="T42" fmla="*/ 3882 w 4040"/>
                <a:gd name="T43" fmla="*/ 576 h 1888"/>
                <a:gd name="T44" fmla="*/ 3650 w 4040"/>
                <a:gd name="T45" fmla="*/ 386 h 1888"/>
                <a:gd name="T46" fmla="*/ 3334 w 4040"/>
                <a:gd name="T47" fmla="*/ 228 h 1888"/>
                <a:gd name="T48" fmla="*/ 2948 w 4040"/>
                <a:gd name="T49" fmla="*/ 106 h 1888"/>
                <a:gd name="T50" fmla="*/ 2506 w 4040"/>
                <a:gd name="T51" fmla="*/ 28 h 1888"/>
                <a:gd name="T52" fmla="*/ 2020 w 4040"/>
                <a:gd name="T53" fmla="*/ 0 h 1888"/>
                <a:gd name="T54" fmla="*/ 1606 w 4040"/>
                <a:gd name="T55" fmla="*/ 1736 h 1888"/>
                <a:gd name="T56" fmla="*/ 1164 w 4040"/>
                <a:gd name="T57" fmla="*/ 1678 h 1888"/>
                <a:gd name="T58" fmla="*/ 776 w 4040"/>
                <a:gd name="T59" fmla="*/ 1576 h 1888"/>
                <a:gd name="T60" fmla="*/ 458 w 4040"/>
                <a:gd name="T61" fmla="*/ 1436 h 1888"/>
                <a:gd name="T62" fmla="*/ 224 w 4040"/>
                <a:gd name="T63" fmla="*/ 1266 h 1888"/>
                <a:gd name="T64" fmla="*/ 88 w 4040"/>
                <a:gd name="T65" fmla="*/ 1074 h 1888"/>
                <a:gd name="T66" fmla="*/ 68 w 4040"/>
                <a:gd name="T67" fmla="*/ 864 h 1888"/>
                <a:gd name="T68" fmla="*/ 166 w 4040"/>
                <a:gd name="T69" fmla="*/ 664 h 1888"/>
                <a:gd name="T70" fmla="*/ 370 w 4040"/>
                <a:gd name="T71" fmla="*/ 486 h 1888"/>
                <a:gd name="T72" fmla="*/ 662 w 4040"/>
                <a:gd name="T73" fmla="*/ 336 h 1888"/>
                <a:gd name="T74" fmla="*/ 1028 w 4040"/>
                <a:gd name="T75" fmla="*/ 222 h 1888"/>
                <a:gd name="T76" fmla="*/ 1454 w 4040"/>
                <a:gd name="T77" fmla="*/ 148 h 1888"/>
                <a:gd name="T78" fmla="*/ 1922 w 4040"/>
                <a:gd name="T79" fmla="*/ 120 h 1888"/>
                <a:gd name="T80" fmla="*/ 2392 w 4040"/>
                <a:gd name="T81" fmla="*/ 148 h 1888"/>
                <a:gd name="T82" fmla="*/ 2818 w 4040"/>
                <a:gd name="T83" fmla="*/ 222 h 1888"/>
                <a:gd name="T84" fmla="*/ 3184 w 4040"/>
                <a:gd name="T85" fmla="*/ 336 h 1888"/>
                <a:gd name="T86" fmla="*/ 3476 w 4040"/>
                <a:gd name="T87" fmla="*/ 486 h 1888"/>
                <a:gd name="T88" fmla="*/ 3680 w 4040"/>
                <a:gd name="T89" fmla="*/ 664 h 1888"/>
                <a:gd name="T90" fmla="*/ 3778 w 4040"/>
                <a:gd name="T91" fmla="*/ 864 h 1888"/>
                <a:gd name="T92" fmla="*/ 3758 w 4040"/>
                <a:gd name="T93" fmla="*/ 1074 h 1888"/>
                <a:gd name="T94" fmla="*/ 3622 w 4040"/>
                <a:gd name="T95" fmla="*/ 1266 h 1888"/>
                <a:gd name="T96" fmla="*/ 3388 w 4040"/>
                <a:gd name="T97" fmla="*/ 1436 h 1888"/>
                <a:gd name="T98" fmla="*/ 3070 w 4040"/>
                <a:gd name="T99" fmla="*/ 1576 h 1888"/>
                <a:gd name="T100" fmla="*/ 2682 w 4040"/>
                <a:gd name="T101" fmla="*/ 1678 h 1888"/>
                <a:gd name="T102" fmla="*/ 2240 w 4040"/>
                <a:gd name="T103" fmla="*/ 1736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7C16B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237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38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39" name="Oval 7"/>
            <p:cNvSpPr>
              <a:spLocks noChangeArrowheads="1"/>
            </p:cNvSpPr>
            <p:nvPr/>
          </p:nvSpPr>
          <p:spPr bwMode="gray">
            <a:xfrm rot="-1543677">
              <a:off x="1872" y="3456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0" name="Oval 8"/>
            <p:cNvSpPr>
              <a:spLocks noChangeArrowheads="1"/>
            </p:cNvSpPr>
            <p:nvPr/>
          </p:nvSpPr>
          <p:spPr bwMode="gray">
            <a:xfrm rot="-1543677">
              <a:off x="3408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1" name="Oval 9"/>
            <p:cNvSpPr>
              <a:spLocks noChangeArrowheads="1"/>
            </p:cNvSpPr>
            <p:nvPr/>
          </p:nvSpPr>
          <p:spPr bwMode="gray">
            <a:xfrm rot="-1543677">
              <a:off x="1344" y="254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2" name="Oval 10"/>
            <p:cNvSpPr>
              <a:spLocks noChangeArrowheads="1"/>
            </p:cNvSpPr>
            <p:nvPr/>
          </p:nvSpPr>
          <p:spPr bwMode="gray">
            <a:xfrm>
              <a:off x="2407" y="1296"/>
              <a:ext cx="720" cy="694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3" name="Oval 11"/>
            <p:cNvSpPr>
              <a:spLocks noChangeArrowheads="1"/>
            </p:cNvSpPr>
            <p:nvPr/>
          </p:nvSpPr>
          <p:spPr bwMode="gray">
            <a:xfrm>
              <a:off x="999" y="2126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4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5" name="Oval 13"/>
            <p:cNvSpPr>
              <a:spLocks noChangeArrowheads="1"/>
            </p:cNvSpPr>
            <p:nvPr/>
          </p:nvSpPr>
          <p:spPr bwMode="gray">
            <a:xfrm>
              <a:off x="3048" y="2707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6" name="Oval 14"/>
            <p:cNvSpPr>
              <a:spLocks noChangeArrowheads="1"/>
            </p:cNvSpPr>
            <p:nvPr/>
          </p:nvSpPr>
          <p:spPr bwMode="gray">
            <a:xfrm>
              <a:off x="4072" y="1420"/>
              <a:ext cx="680" cy="69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 b="1"/>
            </a:p>
          </p:txBody>
        </p:sp>
        <p:sp>
          <p:nvSpPr>
            <p:cNvPr id="95247" name="Text Box 15"/>
            <p:cNvSpPr txBox="1">
              <a:spLocks noChangeArrowheads="1"/>
            </p:cNvSpPr>
            <p:nvPr/>
          </p:nvSpPr>
          <p:spPr bwMode="gray">
            <a:xfrm>
              <a:off x="1127" y="237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 dirty="0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48" name="Text Box 16"/>
            <p:cNvSpPr txBox="1">
              <a:spLocks noChangeArrowheads="1"/>
            </p:cNvSpPr>
            <p:nvPr/>
          </p:nvSpPr>
          <p:spPr bwMode="gray">
            <a:xfrm>
              <a:off x="2578" y="154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gray">
            <a:xfrm>
              <a:off x="4222" y="1696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0" name="Text Box 18"/>
            <p:cNvSpPr txBox="1">
              <a:spLocks noChangeArrowheads="1"/>
            </p:cNvSpPr>
            <p:nvPr/>
          </p:nvSpPr>
          <p:spPr bwMode="gray">
            <a:xfrm>
              <a:off x="3219" y="2956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1" name="Text Box 19"/>
            <p:cNvSpPr txBox="1">
              <a:spLocks noChangeArrowheads="1"/>
            </p:cNvSpPr>
            <p:nvPr/>
          </p:nvSpPr>
          <p:spPr bwMode="gray">
            <a:xfrm>
              <a:off x="1638" y="329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2" name="Text Box 20"/>
            <p:cNvSpPr txBox="1">
              <a:spLocks noChangeArrowheads="1"/>
            </p:cNvSpPr>
            <p:nvPr/>
          </p:nvSpPr>
          <p:spPr bwMode="gray">
            <a:xfrm>
              <a:off x="2160" y="2304"/>
              <a:ext cx="1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ko-KR" sz="2800" b="1">
                  <a:ea typeface="굴림" charset="-127"/>
                </a:rPr>
                <a:t>Cycle name</a:t>
              </a:r>
            </a:p>
          </p:txBody>
        </p:sp>
        <p:sp>
          <p:nvSpPr>
            <p:cNvPr id="95253" name="Line 21"/>
            <p:cNvSpPr>
              <a:spLocks noChangeShapeType="1"/>
            </p:cNvSpPr>
            <p:nvPr/>
          </p:nvSpPr>
          <p:spPr bwMode="gray">
            <a:xfrm>
              <a:off x="1639" y="1545"/>
              <a:ext cx="1025" cy="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cxnSp>
          <p:nvCxnSpPr>
            <p:cNvPr id="95254" name="AutoShape 22"/>
            <p:cNvCxnSpPr>
              <a:cxnSpLocks noChangeShapeType="1"/>
            </p:cNvCxnSpPr>
            <p:nvPr/>
          </p:nvCxnSpPr>
          <p:spPr bwMode="gray">
            <a:xfrm flipH="1">
              <a:off x="559" y="1545"/>
              <a:ext cx="108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5255" name="Text Box 23"/>
            <p:cNvSpPr txBox="1">
              <a:spLocks noChangeArrowheads="1"/>
            </p:cNvSpPr>
            <p:nvPr/>
          </p:nvSpPr>
          <p:spPr bwMode="gray">
            <a:xfrm>
              <a:off x="480" y="1296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ko-KR" sz="1600" b="1"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grpSp>
        <p:nvGrpSpPr>
          <p:cNvPr id="73731" name="Group 3"/>
          <p:cNvGrpSpPr>
            <a:grpSpLocks/>
          </p:cNvGrpSpPr>
          <p:nvPr/>
        </p:nvGrpSpPr>
        <p:grpSpPr bwMode="auto">
          <a:xfrm>
            <a:off x="1295400" y="1752600"/>
            <a:ext cx="6477000" cy="4124325"/>
            <a:chOff x="624" y="967"/>
            <a:chExt cx="4416" cy="2735"/>
          </a:xfrm>
        </p:grpSpPr>
        <p:sp>
          <p:nvSpPr>
            <p:cNvPr id="73732" name="AutoShape 4"/>
            <p:cNvSpPr>
              <a:spLocks noChangeArrowheads="1"/>
            </p:cNvSpPr>
            <p:nvPr/>
          </p:nvSpPr>
          <p:spPr bwMode="gray">
            <a:xfrm>
              <a:off x="2304" y="2496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3" name="AutoShape 5"/>
            <p:cNvSpPr>
              <a:spLocks noChangeArrowheads="1"/>
            </p:cNvSpPr>
            <p:nvPr/>
          </p:nvSpPr>
          <p:spPr bwMode="gray">
            <a:xfrm>
              <a:off x="2304" y="2160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4" name="AutoShape 6"/>
            <p:cNvSpPr>
              <a:spLocks noChangeArrowheads="1"/>
            </p:cNvSpPr>
            <p:nvPr/>
          </p:nvSpPr>
          <p:spPr bwMode="gray">
            <a:xfrm>
              <a:off x="2304" y="1824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5" name="Text Box 7"/>
            <p:cNvSpPr txBox="1">
              <a:spLocks noChangeArrowheads="1"/>
            </p:cNvSpPr>
            <p:nvPr/>
          </p:nvSpPr>
          <p:spPr bwMode="gray">
            <a:xfrm>
              <a:off x="2619" y="1969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6" name="Text Box 8"/>
            <p:cNvSpPr txBox="1">
              <a:spLocks noChangeArrowheads="1"/>
            </p:cNvSpPr>
            <p:nvPr/>
          </p:nvSpPr>
          <p:spPr bwMode="gray">
            <a:xfrm>
              <a:off x="2619" y="2305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7" name="Text Box 9"/>
            <p:cNvSpPr txBox="1">
              <a:spLocks noChangeArrowheads="1"/>
            </p:cNvSpPr>
            <p:nvPr/>
          </p:nvSpPr>
          <p:spPr bwMode="gray">
            <a:xfrm>
              <a:off x="2619" y="2641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8" name="AutoShape 10"/>
            <p:cNvSpPr>
              <a:spLocks noChangeArrowheads="1"/>
            </p:cNvSpPr>
            <p:nvPr/>
          </p:nvSpPr>
          <p:spPr bwMode="gray">
            <a:xfrm>
              <a:off x="1872" y="1680"/>
              <a:ext cx="336" cy="1296"/>
            </a:xfrm>
            <a:prstGeom prst="leftArrow">
              <a:avLst>
                <a:gd name="adj1" fmla="val 65583"/>
                <a:gd name="adj2" fmla="val 65181"/>
              </a:avLst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46275"/>
                    <a:invGamma/>
                    <a:alpha val="12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9" name="AutoShape 11"/>
            <p:cNvSpPr>
              <a:spLocks noChangeArrowheads="1"/>
            </p:cNvSpPr>
            <p:nvPr/>
          </p:nvSpPr>
          <p:spPr bwMode="auto">
            <a:xfrm>
              <a:off x="624" y="1344"/>
              <a:ext cx="1152" cy="196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endParaRPr lang="ko-KR" altLang="ko-KR">
                <a:latin typeface="Verdana" pitchFamily="34" charset="0"/>
              </a:endParaRPr>
            </a:p>
          </p:txBody>
        </p:sp>
        <p:sp>
          <p:nvSpPr>
            <p:cNvPr id="73740" name="Text Box 12"/>
            <p:cNvSpPr txBox="1">
              <a:spLocks noChangeArrowheads="1"/>
            </p:cNvSpPr>
            <p:nvPr/>
          </p:nvSpPr>
          <p:spPr bwMode="auto">
            <a:xfrm>
              <a:off x="672" y="1488"/>
              <a:ext cx="1056" cy="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Add Your</a:t>
              </a:r>
            </a:p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Title Text</a:t>
              </a:r>
            </a:p>
            <a:p>
              <a:pPr algn="ctr" eaLnBrk="0" hangingPunct="0"/>
              <a:endParaRPr lang="en-US" altLang="ko-KR">
                <a:solidFill>
                  <a:srgbClr val="001D3A"/>
                </a:solidFill>
                <a:latin typeface="Verdana" pitchFamily="34" charset="0"/>
                <a:ea typeface="굴림" charset="-127"/>
              </a:endParaRP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1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2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3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4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5</a:t>
              </a:r>
            </a:p>
          </p:txBody>
        </p:sp>
        <p:sp>
          <p:nvSpPr>
            <p:cNvPr id="73741" name="AutoShape 13"/>
            <p:cNvSpPr>
              <a:spLocks noChangeArrowheads="1"/>
            </p:cNvSpPr>
            <p:nvPr/>
          </p:nvSpPr>
          <p:spPr bwMode="auto">
            <a:xfrm>
              <a:off x="3888" y="1344"/>
              <a:ext cx="1152" cy="196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endParaRPr lang="ko-KR" altLang="ko-KR">
                <a:latin typeface="Verdana" pitchFamily="34" charset="0"/>
              </a:endParaRPr>
            </a:p>
          </p:txBody>
        </p:sp>
        <p:sp>
          <p:nvSpPr>
            <p:cNvPr id="73742" name="Text Box 14"/>
            <p:cNvSpPr txBox="1">
              <a:spLocks noChangeArrowheads="1"/>
            </p:cNvSpPr>
            <p:nvPr/>
          </p:nvSpPr>
          <p:spPr bwMode="auto">
            <a:xfrm>
              <a:off x="3936" y="1488"/>
              <a:ext cx="1056" cy="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Add Your</a:t>
              </a:r>
            </a:p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Title Text</a:t>
              </a:r>
            </a:p>
            <a:p>
              <a:pPr algn="ctr" eaLnBrk="0" hangingPunct="0"/>
              <a:endParaRPr lang="en-US" altLang="ko-KR">
                <a:solidFill>
                  <a:srgbClr val="001D3A"/>
                </a:solidFill>
                <a:latin typeface="Verdana" pitchFamily="34" charset="0"/>
                <a:ea typeface="굴림" charset="-127"/>
              </a:endParaRP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1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2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3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4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5</a:t>
              </a:r>
            </a:p>
          </p:txBody>
        </p:sp>
        <p:sp>
          <p:nvSpPr>
            <p:cNvPr id="73743" name="AutoShape 15"/>
            <p:cNvSpPr>
              <a:spLocks noChangeArrowheads="1"/>
            </p:cNvSpPr>
            <p:nvPr/>
          </p:nvSpPr>
          <p:spPr bwMode="gray">
            <a:xfrm>
              <a:off x="3458" y="1680"/>
              <a:ext cx="334" cy="1296"/>
            </a:xfrm>
            <a:prstGeom prst="rightArrow">
              <a:avLst>
                <a:gd name="adj1" fmla="val 67750"/>
                <a:gd name="adj2" fmla="val 66167"/>
              </a:avLst>
            </a:prstGeom>
            <a:gradFill rotWithShape="1">
              <a:gsLst>
                <a:gs pos="0">
                  <a:schemeClr val="bg2">
                    <a:gamma/>
                    <a:shade val="46275"/>
                    <a:invGamma/>
                    <a:alpha val="12000"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4" name="AutoShape 16"/>
            <p:cNvSpPr>
              <a:spLocks noChangeArrowheads="1"/>
            </p:cNvSpPr>
            <p:nvPr/>
          </p:nvSpPr>
          <p:spPr bwMode="gray">
            <a:xfrm>
              <a:off x="1824" y="967"/>
              <a:ext cx="1920" cy="384"/>
            </a:xfrm>
            <a:prstGeom prst="can">
              <a:avLst>
                <a:gd name="adj" fmla="val 27866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5" name="AutoShape 17"/>
            <p:cNvSpPr>
              <a:spLocks noChangeArrowheads="1"/>
            </p:cNvSpPr>
            <p:nvPr/>
          </p:nvSpPr>
          <p:spPr bwMode="gray">
            <a:xfrm>
              <a:off x="2283" y="1440"/>
              <a:ext cx="1104" cy="336"/>
            </a:xfrm>
            <a:prstGeom prst="upArrow">
              <a:avLst>
                <a:gd name="adj1" fmla="val 68380"/>
                <a:gd name="adj2" fmla="val 70833"/>
              </a:avLst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tint val="63529"/>
                    <a:invGamma/>
                    <a:alpha val="1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6" name="Text Box 18"/>
            <p:cNvSpPr txBox="1">
              <a:spLocks noChangeArrowheads="1"/>
            </p:cNvSpPr>
            <p:nvPr/>
          </p:nvSpPr>
          <p:spPr bwMode="gray">
            <a:xfrm>
              <a:off x="2604" y="1107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47" name="AutoShape 19"/>
            <p:cNvSpPr>
              <a:spLocks noChangeArrowheads="1"/>
            </p:cNvSpPr>
            <p:nvPr/>
          </p:nvSpPr>
          <p:spPr bwMode="gray">
            <a:xfrm>
              <a:off x="1872" y="3312"/>
              <a:ext cx="1920" cy="384"/>
            </a:xfrm>
            <a:prstGeom prst="can">
              <a:avLst>
                <a:gd name="adj" fmla="val 32032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8" name="Text Box 20"/>
            <p:cNvSpPr txBox="1">
              <a:spLocks noChangeArrowheads="1"/>
            </p:cNvSpPr>
            <p:nvPr/>
          </p:nvSpPr>
          <p:spPr bwMode="gray">
            <a:xfrm>
              <a:off x="2604" y="3459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49" name="AutoShape 21"/>
            <p:cNvSpPr>
              <a:spLocks noChangeArrowheads="1"/>
            </p:cNvSpPr>
            <p:nvPr/>
          </p:nvSpPr>
          <p:spPr bwMode="gray">
            <a:xfrm>
              <a:off x="2269" y="2928"/>
              <a:ext cx="1106" cy="331"/>
            </a:xfrm>
            <a:prstGeom prst="downArrow">
              <a:avLst>
                <a:gd name="adj1" fmla="val 67093"/>
                <a:gd name="adj2" fmla="val 64051"/>
              </a:avLst>
            </a:prstGeom>
            <a:gradFill rotWithShape="1">
              <a:gsLst>
                <a:gs pos="0">
                  <a:schemeClr val="bg2">
                    <a:gamma/>
                    <a:tint val="63529"/>
                    <a:invGamma/>
                    <a:alpha val="12000"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grpSp>
        <p:nvGrpSpPr>
          <p:cNvPr id="74755" name="Group 3"/>
          <p:cNvGrpSpPr>
            <a:grpSpLocks/>
          </p:cNvGrpSpPr>
          <p:nvPr/>
        </p:nvGrpSpPr>
        <p:grpSpPr bwMode="auto">
          <a:xfrm>
            <a:off x="1143000" y="2209800"/>
            <a:ext cx="6705600" cy="3352800"/>
            <a:chOff x="528" y="1248"/>
            <a:chExt cx="4656" cy="2256"/>
          </a:xfrm>
        </p:grpSpPr>
        <p:grpSp>
          <p:nvGrpSpPr>
            <p:cNvPr id="74756" name="Group 4"/>
            <p:cNvGrpSpPr>
              <a:grpSpLocks/>
            </p:cNvGrpSpPr>
            <p:nvPr/>
          </p:nvGrpSpPr>
          <p:grpSpPr bwMode="auto">
            <a:xfrm>
              <a:off x="1824" y="1248"/>
              <a:ext cx="2014" cy="1821"/>
              <a:chOff x="1872" y="1824"/>
              <a:chExt cx="2014" cy="1821"/>
            </a:xfrm>
          </p:grpSpPr>
          <p:sp>
            <p:nvSpPr>
              <p:cNvPr id="74757" name="AutoShape 5"/>
              <p:cNvSpPr>
                <a:spLocks noChangeArrowheads="1"/>
              </p:cNvSpPr>
              <p:nvPr/>
            </p:nvSpPr>
            <p:spPr bwMode="gray">
              <a:xfrm rot="16200000" flipH="1">
                <a:off x="1820" y="2528"/>
                <a:ext cx="309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58" name="AutoShape 6"/>
              <p:cNvSpPr>
                <a:spLocks noChangeArrowheads="1"/>
              </p:cNvSpPr>
              <p:nvPr/>
            </p:nvSpPr>
            <p:spPr bwMode="gray">
              <a:xfrm rot="5400000" flipH="1">
                <a:off x="3628" y="2494"/>
                <a:ext cx="309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59" name="AutoShape 7"/>
              <p:cNvSpPr>
                <a:spLocks noChangeArrowheads="1"/>
              </p:cNvSpPr>
              <p:nvPr/>
            </p:nvSpPr>
            <p:spPr bwMode="gray">
              <a:xfrm rot="10800000" flipH="1">
                <a:off x="2725" y="3439"/>
                <a:ext cx="308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0" name="Oval 8"/>
              <p:cNvSpPr>
                <a:spLocks noChangeArrowheads="1"/>
              </p:cNvSpPr>
              <p:nvPr/>
            </p:nvSpPr>
            <p:spPr bwMode="gray">
              <a:xfrm>
                <a:off x="2078" y="1824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57150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1" name="Oval 9"/>
              <p:cNvSpPr>
                <a:spLocks noChangeArrowheads="1"/>
              </p:cNvSpPr>
              <p:nvPr/>
            </p:nvSpPr>
            <p:spPr bwMode="gray">
              <a:xfrm>
                <a:off x="2170" y="1915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2" name="Oval 10"/>
              <p:cNvSpPr>
                <a:spLocks noChangeArrowheads="1"/>
              </p:cNvSpPr>
              <p:nvPr/>
            </p:nvSpPr>
            <p:spPr bwMode="gray">
              <a:xfrm>
                <a:off x="2254" y="2000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3" name="Oval 11"/>
              <p:cNvSpPr>
                <a:spLocks noChangeArrowheads="1"/>
              </p:cNvSpPr>
              <p:nvPr/>
            </p:nvSpPr>
            <p:spPr bwMode="gray">
              <a:xfrm>
                <a:off x="2254" y="2000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FFCC00">
                      <a:gamma/>
                      <a:shade val="0"/>
                      <a:invGamma/>
                    </a:srgbClr>
                  </a:gs>
                  <a:gs pos="100000">
                    <a:srgbClr val="FFCC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4" name="Oval 12"/>
              <p:cNvSpPr>
                <a:spLocks noChangeArrowheads="1"/>
              </p:cNvSpPr>
              <p:nvPr/>
            </p:nvSpPr>
            <p:spPr bwMode="gray">
              <a:xfrm>
                <a:off x="2337" y="2083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5" name="Oval 13"/>
              <p:cNvSpPr>
                <a:spLocks noChangeArrowheads="1"/>
              </p:cNvSpPr>
              <p:nvPr/>
            </p:nvSpPr>
            <p:spPr bwMode="gray">
              <a:xfrm>
                <a:off x="2337" y="2083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4766" name="AutoShape 14"/>
            <p:cNvSpPr>
              <a:spLocks noChangeArrowheads="1"/>
            </p:cNvSpPr>
            <p:nvPr/>
          </p:nvSpPr>
          <p:spPr bwMode="gray">
            <a:xfrm>
              <a:off x="528" y="2256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7" name="AutoShape 15"/>
            <p:cNvSpPr>
              <a:spLocks noChangeArrowheads="1"/>
            </p:cNvSpPr>
            <p:nvPr/>
          </p:nvSpPr>
          <p:spPr bwMode="gray">
            <a:xfrm>
              <a:off x="528" y="1920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8" name="AutoShape 16"/>
            <p:cNvSpPr>
              <a:spLocks noChangeArrowheads="1"/>
            </p:cNvSpPr>
            <p:nvPr/>
          </p:nvSpPr>
          <p:spPr bwMode="gray">
            <a:xfrm>
              <a:off x="528" y="1584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9" name="AutoShape 17"/>
            <p:cNvSpPr>
              <a:spLocks noChangeArrowheads="1"/>
            </p:cNvSpPr>
            <p:nvPr/>
          </p:nvSpPr>
          <p:spPr bwMode="gray">
            <a:xfrm>
              <a:off x="3984" y="2256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0" name="AutoShape 18"/>
            <p:cNvSpPr>
              <a:spLocks noChangeArrowheads="1"/>
            </p:cNvSpPr>
            <p:nvPr/>
          </p:nvSpPr>
          <p:spPr bwMode="gray">
            <a:xfrm>
              <a:off x="3984" y="1920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1" name="AutoShape 19"/>
            <p:cNvSpPr>
              <a:spLocks noChangeArrowheads="1"/>
            </p:cNvSpPr>
            <p:nvPr/>
          </p:nvSpPr>
          <p:spPr bwMode="gray">
            <a:xfrm>
              <a:off x="3984" y="1584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2" name="Text Box 20"/>
            <p:cNvSpPr txBox="1">
              <a:spLocks noChangeArrowheads="1"/>
            </p:cNvSpPr>
            <p:nvPr/>
          </p:nvSpPr>
          <p:spPr bwMode="gray">
            <a:xfrm>
              <a:off x="2354" y="1920"/>
              <a:ext cx="97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 b="1" dirty="0">
                  <a:solidFill>
                    <a:schemeClr val="bg1"/>
                  </a:solidFill>
                  <a:ea typeface="굴림" charset="-127"/>
                </a:rPr>
                <a:t>Concept</a:t>
              </a:r>
            </a:p>
          </p:txBody>
        </p:sp>
        <p:sp>
          <p:nvSpPr>
            <p:cNvPr id="74773" name="AutoShape 21"/>
            <p:cNvSpPr>
              <a:spLocks noChangeArrowheads="1"/>
            </p:cNvSpPr>
            <p:nvPr/>
          </p:nvSpPr>
          <p:spPr bwMode="auto">
            <a:xfrm>
              <a:off x="1611" y="3168"/>
              <a:ext cx="2448" cy="3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4774" name="Text Box 22"/>
            <p:cNvSpPr txBox="1">
              <a:spLocks noChangeArrowheads="1"/>
            </p:cNvSpPr>
            <p:nvPr/>
          </p:nvSpPr>
          <p:spPr bwMode="gray">
            <a:xfrm>
              <a:off x="836" y="1683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5" name="Text Box 23"/>
            <p:cNvSpPr txBox="1">
              <a:spLocks noChangeArrowheads="1"/>
            </p:cNvSpPr>
            <p:nvPr/>
          </p:nvSpPr>
          <p:spPr bwMode="gray">
            <a:xfrm>
              <a:off x="836" y="2019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6" name="Text Box 24"/>
            <p:cNvSpPr txBox="1">
              <a:spLocks noChangeArrowheads="1"/>
            </p:cNvSpPr>
            <p:nvPr/>
          </p:nvSpPr>
          <p:spPr bwMode="gray">
            <a:xfrm>
              <a:off x="836" y="2355"/>
              <a:ext cx="45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7" name="Text Box 25"/>
            <p:cNvSpPr txBox="1">
              <a:spLocks noChangeArrowheads="1"/>
            </p:cNvSpPr>
            <p:nvPr/>
          </p:nvSpPr>
          <p:spPr bwMode="gray">
            <a:xfrm>
              <a:off x="4375" y="1683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8" name="Text Box 26"/>
            <p:cNvSpPr txBox="1">
              <a:spLocks noChangeArrowheads="1"/>
            </p:cNvSpPr>
            <p:nvPr/>
          </p:nvSpPr>
          <p:spPr bwMode="gray">
            <a:xfrm>
              <a:off x="4375" y="2019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9" name="Text Box 27"/>
            <p:cNvSpPr txBox="1">
              <a:spLocks noChangeArrowheads="1"/>
            </p:cNvSpPr>
            <p:nvPr/>
          </p:nvSpPr>
          <p:spPr bwMode="gray">
            <a:xfrm>
              <a:off x="4375" y="2355"/>
              <a:ext cx="45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 dirty="0">
                <a:ea typeface="굴림" charset="-127"/>
              </a:rPr>
              <a:t>Diagram</a:t>
            </a:r>
            <a:endParaRPr lang="en-US" altLang="ko-KR" sz="2400" dirty="0">
              <a:ea typeface="굴림" charset="-127"/>
            </a:endParaRPr>
          </a:p>
        </p:txBody>
      </p:sp>
      <p:sp>
        <p:nvSpPr>
          <p:cNvPr id="75779" name="Line 3"/>
          <p:cNvSpPr>
            <a:spLocks noChangeShapeType="1"/>
          </p:cNvSpPr>
          <p:nvPr/>
        </p:nvSpPr>
        <p:spPr bwMode="gray">
          <a:xfrm flipH="1">
            <a:off x="873125" y="5621338"/>
            <a:ext cx="165735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0" name="Line 4"/>
          <p:cNvSpPr>
            <a:spLocks noChangeShapeType="1"/>
          </p:cNvSpPr>
          <p:nvPr/>
        </p:nvSpPr>
        <p:spPr bwMode="gray">
          <a:xfrm flipH="1">
            <a:off x="873125" y="4783138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1" name="Line 5"/>
          <p:cNvSpPr>
            <a:spLocks noChangeShapeType="1"/>
          </p:cNvSpPr>
          <p:nvPr/>
        </p:nvSpPr>
        <p:spPr bwMode="gray">
          <a:xfrm flipH="1">
            <a:off x="873125" y="3952875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2" name="Line 6"/>
          <p:cNvSpPr>
            <a:spLocks noChangeShapeType="1"/>
          </p:cNvSpPr>
          <p:nvPr/>
        </p:nvSpPr>
        <p:spPr bwMode="gray">
          <a:xfrm flipH="1">
            <a:off x="873125" y="3124200"/>
            <a:ext cx="416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gray">
          <a:xfrm flipH="1" flipV="1">
            <a:off x="873125" y="2282825"/>
            <a:ext cx="503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4" name="Line 8"/>
          <p:cNvSpPr>
            <a:spLocks noChangeShapeType="1"/>
          </p:cNvSpPr>
          <p:nvPr/>
        </p:nvSpPr>
        <p:spPr bwMode="gray">
          <a:xfrm>
            <a:off x="1025525" y="2276475"/>
            <a:ext cx="0" cy="871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5" name="Line 9"/>
          <p:cNvSpPr>
            <a:spLocks noChangeShapeType="1"/>
          </p:cNvSpPr>
          <p:nvPr/>
        </p:nvSpPr>
        <p:spPr bwMode="gray">
          <a:xfrm>
            <a:off x="1025525" y="3148013"/>
            <a:ext cx="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6" name="Line 10"/>
          <p:cNvSpPr>
            <a:spLocks noChangeShapeType="1"/>
          </p:cNvSpPr>
          <p:nvPr/>
        </p:nvSpPr>
        <p:spPr bwMode="gray">
          <a:xfrm>
            <a:off x="1025525" y="3965575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7" name="Line 11"/>
          <p:cNvSpPr>
            <a:spLocks noChangeShapeType="1"/>
          </p:cNvSpPr>
          <p:nvPr/>
        </p:nvSpPr>
        <p:spPr bwMode="gray">
          <a:xfrm>
            <a:off x="1025525" y="4783138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8" name="Text Box 12"/>
          <p:cNvSpPr txBox="1">
            <a:spLocks noChangeArrowheads="1"/>
          </p:cNvSpPr>
          <p:nvPr/>
        </p:nvSpPr>
        <p:spPr bwMode="gray">
          <a:xfrm>
            <a:off x="1177925" y="2600325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89" name="Text Box 13"/>
          <p:cNvSpPr txBox="1">
            <a:spLocks noChangeArrowheads="1"/>
          </p:cNvSpPr>
          <p:nvPr/>
        </p:nvSpPr>
        <p:spPr bwMode="gray">
          <a:xfrm>
            <a:off x="1177925" y="342741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gray">
          <a:xfrm>
            <a:off x="1177925" y="429101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91" name="Text Box 15"/>
          <p:cNvSpPr txBox="1">
            <a:spLocks noChangeArrowheads="1"/>
          </p:cNvSpPr>
          <p:nvPr/>
        </p:nvSpPr>
        <p:spPr bwMode="gray">
          <a:xfrm>
            <a:off x="1177925" y="509746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grpSp>
        <p:nvGrpSpPr>
          <p:cNvPr id="75792" name="Group 16"/>
          <p:cNvGrpSpPr>
            <a:grpSpLocks/>
          </p:cNvGrpSpPr>
          <p:nvPr/>
        </p:nvGrpSpPr>
        <p:grpSpPr bwMode="auto">
          <a:xfrm>
            <a:off x="2590800" y="2286000"/>
            <a:ext cx="5826125" cy="3343275"/>
            <a:chOff x="1514" y="1446"/>
            <a:chExt cx="3670" cy="2106"/>
          </a:xfrm>
        </p:grpSpPr>
        <p:sp>
          <p:nvSpPr>
            <p:cNvPr id="75793" name="Freeform 17"/>
            <p:cNvSpPr>
              <a:spLocks/>
            </p:cNvSpPr>
            <p:nvPr/>
          </p:nvSpPr>
          <p:spPr bwMode="gray">
            <a:xfrm>
              <a:off x="4817" y="1446"/>
              <a:ext cx="363" cy="533"/>
            </a:xfrm>
            <a:custGeom>
              <a:avLst/>
              <a:gdLst>
                <a:gd name="T0" fmla="*/ 308 w 308"/>
                <a:gd name="T1" fmla="*/ 120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0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4" name="Freeform 18"/>
            <p:cNvSpPr>
              <a:spLocks/>
            </p:cNvSpPr>
            <p:nvPr/>
          </p:nvSpPr>
          <p:spPr bwMode="gray">
            <a:xfrm>
              <a:off x="3078" y="1446"/>
              <a:ext cx="2106" cy="341"/>
            </a:xfrm>
            <a:custGeom>
              <a:avLst/>
              <a:gdLst>
                <a:gd name="T0" fmla="*/ 1478 w 1786"/>
                <a:gd name="T1" fmla="*/ 284 h 284"/>
                <a:gd name="T2" fmla="*/ 0 w 1786"/>
                <a:gd name="T3" fmla="*/ 284 h 284"/>
                <a:gd name="T4" fmla="*/ 446 w 1786"/>
                <a:gd name="T5" fmla="*/ 0 h 284"/>
                <a:gd name="T6" fmla="*/ 1786 w 1786"/>
                <a:gd name="T7" fmla="*/ 0 h 284"/>
                <a:gd name="T8" fmla="*/ 1478 w 1786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284">
                  <a:moveTo>
                    <a:pt x="1478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786" y="0"/>
                  </a:lnTo>
                  <a:lnTo>
                    <a:pt x="1478" y="2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5" name="Freeform 19"/>
            <p:cNvSpPr>
              <a:spLocks/>
            </p:cNvSpPr>
            <p:nvPr/>
          </p:nvSpPr>
          <p:spPr bwMode="gray">
            <a:xfrm>
              <a:off x="4452" y="1970"/>
              <a:ext cx="363" cy="530"/>
            </a:xfrm>
            <a:custGeom>
              <a:avLst/>
              <a:gdLst>
                <a:gd name="T0" fmla="*/ 308 w 308"/>
                <a:gd name="T1" fmla="*/ 120 h 442"/>
                <a:gd name="T2" fmla="*/ 0 w 308"/>
                <a:gd name="T3" fmla="*/ 442 h 442"/>
                <a:gd name="T4" fmla="*/ 0 w 308"/>
                <a:gd name="T5" fmla="*/ 286 h 442"/>
                <a:gd name="T6" fmla="*/ 308 w 308"/>
                <a:gd name="T7" fmla="*/ 0 h 442"/>
                <a:gd name="T8" fmla="*/ 308 w 308"/>
                <a:gd name="T9" fmla="*/ 12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2">
                  <a:moveTo>
                    <a:pt x="308" y="120"/>
                  </a:moveTo>
                  <a:lnTo>
                    <a:pt x="0" y="442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6" name="Freeform 20"/>
            <p:cNvSpPr>
              <a:spLocks/>
            </p:cNvSpPr>
            <p:nvPr/>
          </p:nvSpPr>
          <p:spPr bwMode="gray">
            <a:xfrm>
              <a:off x="2555" y="1970"/>
              <a:ext cx="2264" cy="340"/>
            </a:xfrm>
            <a:custGeom>
              <a:avLst/>
              <a:gdLst>
                <a:gd name="T0" fmla="*/ 1612 w 1920"/>
                <a:gd name="T1" fmla="*/ 284 h 284"/>
                <a:gd name="T2" fmla="*/ 0 w 1920"/>
                <a:gd name="T3" fmla="*/ 284 h 284"/>
                <a:gd name="T4" fmla="*/ 446 w 1920"/>
                <a:gd name="T5" fmla="*/ 0 h 284"/>
                <a:gd name="T6" fmla="*/ 1920 w 1920"/>
                <a:gd name="T7" fmla="*/ 0 h 284"/>
                <a:gd name="T8" fmla="*/ 1612 w 192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284">
                  <a:moveTo>
                    <a:pt x="161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920" y="0"/>
                  </a:lnTo>
                  <a:lnTo>
                    <a:pt x="1612" y="28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7" name="Freeform 21"/>
            <p:cNvSpPr>
              <a:spLocks/>
            </p:cNvSpPr>
            <p:nvPr/>
          </p:nvSpPr>
          <p:spPr bwMode="gray">
            <a:xfrm>
              <a:off x="4086" y="2494"/>
              <a:ext cx="361" cy="532"/>
            </a:xfrm>
            <a:custGeom>
              <a:avLst/>
              <a:gdLst>
                <a:gd name="T0" fmla="*/ 306 w 306"/>
                <a:gd name="T1" fmla="*/ 122 h 444"/>
                <a:gd name="T2" fmla="*/ 0 w 306"/>
                <a:gd name="T3" fmla="*/ 444 h 444"/>
                <a:gd name="T4" fmla="*/ 0 w 306"/>
                <a:gd name="T5" fmla="*/ 286 h 444"/>
                <a:gd name="T6" fmla="*/ 306 w 306"/>
                <a:gd name="T7" fmla="*/ 0 h 444"/>
                <a:gd name="T8" fmla="*/ 306 w 306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44">
                  <a:moveTo>
                    <a:pt x="306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6" y="0"/>
                  </a:lnTo>
                  <a:lnTo>
                    <a:pt x="306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8" name="Freeform 22"/>
            <p:cNvSpPr>
              <a:spLocks/>
            </p:cNvSpPr>
            <p:nvPr/>
          </p:nvSpPr>
          <p:spPr bwMode="gray">
            <a:xfrm>
              <a:off x="3722" y="3019"/>
              <a:ext cx="364" cy="533"/>
            </a:xfrm>
            <a:custGeom>
              <a:avLst/>
              <a:gdLst>
                <a:gd name="T0" fmla="*/ 308 w 308"/>
                <a:gd name="T1" fmla="*/ 122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tx2">
                    <a:gamma/>
                    <a:shade val="46275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9" name="Freeform 23"/>
            <p:cNvSpPr>
              <a:spLocks/>
            </p:cNvSpPr>
            <p:nvPr/>
          </p:nvSpPr>
          <p:spPr bwMode="gray">
            <a:xfrm>
              <a:off x="1515" y="3022"/>
              <a:ext cx="2571" cy="340"/>
            </a:xfrm>
            <a:custGeom>
              <a:avLst/>
              <a:gdLst>
                <a:gd name="T0" fmla="*/ 1872 w 2180"/>
                <a:gd name="T1" fmla="*/ 284 h 284"/>
                <a:gd name="T2" fmla="*/ 0 w 2180"/>
                <a:gd name="T3" fmla="*/ 284 h 284"/>
                <a:gd name="T4" fmla="*/ 446 w 2180"/>
                <a:gd name="T5" fmla="*/ 0 h 284"/>
                <a:gd name="T6" fmla="*/ 2180 w 2180"/>
                <a:gd name="T7" fmla="*/ 0 h 284"/>
                <a:gd name="T8" fmla="*/ 1872 w 218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0" name="Freeform 24"/>
            <p:cNvSpPr>
              <a:spLocks/>
            </p:cNvSpPr>
            <p:nvPr/>
          </p:nvSpPr>
          <p:spPr bwMode="gray">
            <a:xfrm>
              <a:off x="1888" y="1543"/>
              <a:ext cx="1158" cy="1715"/>
            </a:xfrm>
            <a:custGeom>
              <a:avLst/>
              <a:gdLst>
                <a:gd name="T0" fmla="*/ 12 w 1824"/>
                <a:gd name="T1" fmla="*/ 2464 h 2648"/>
                <a:gd name="T2" fmla="*/ 56 w 1824"/>
                <a:gd name="T3" fmla="*/ 2120 h 2648"/>
                <a:gd name="T4" fmla="*/ 124 w 1824"/>
                <a:gd name="T5" fmla="*/ 1808 h 2648"/>
                <a:gd name="T6" fmla="*/ 212 w 1824"/>
                <a:gd name="T7" fmla="*/ 1524 h 2648"/>
                <a:gd name="T8" fmla="*/ 316 w 1824"/>
                <a:gd name="T9" fmla="*/ 1270 h 2648"/>
                <a:gd name="T10" fmla="*/ 430 w 1824"/>
                <a:gd name="T11" fmla="*/ 1044 h 2648"/>
                <a:gd name="T12" fmla="*/ 550 w 1824"/>
                <a:gd name="T13" fmla="*/ 846 h 2648"/>
                <a:gd name="T14" fmla="*/ 672 w 1824"/>
                <a:gd name="T15" fmla="*/ 674 h 2648"/>
                <a:gd name="T16" fmla="*/ 792 w 1824"/>
                <a:gd name="T17" fmla="*/ 528 h 2648"/>
                <a:gd name="T18" fmla="*/ 906 w 1824"/>
                <a:gd name="T19" fmla="*/ 408 h 2648"/>
                <a:gd name="T20" fmla="*/ 1010 w 1824"/>
                <a:gd name="T21" fmla="*/ 310 h 2648"/>
                <a:gd name="T22" fmla="*/ 1096 w 1824"/>
                <a:gd name="T23" fmla="*/ 236 h 2648"/>
                <a:gd name="T24" fmla="*/ 1164 w 1824"/>
                <a:gd name="T25" fmla="*/ 184 h 2648"/>
                <a:gd name="T26" fmla="*/ 1208 w 1824"/>
                <a:gd name="T27" fmla="*/ 154 h 2648"/>
                <a:gd name="T28" fmla="*/ 1224 w 1824"/>
                <a:gd name="T29" fmla="*/ 144 h 2648"/>
                <a:gd name="T30" fmla="*/ 1728 w 1824"/>
                <a:gd name="T31" fmla="*/ 56 h 2648"/>
                <a:gd name="T32" fmla="*/ 1568 w 1824"/>
                <a:gd name="T33" fmla="*/ 328 h 2648"/>
                <a:gd name="T34" fmla="*/ 1554 w 1824"/>
                <a:gd name="T35" fmla="*/ 332 h 2648"/>
                <a:gd name="T36" fmla="*/ 1514 w 1824"/>
                <a:gd name="T37" fmla="*/ 346 h 2648"/>
                <a:gd name="T38" fmla="*/ 1452 w 1824"/>
                <a:gd name="T39" fmla="*/ 370 h 2648"/>
                <a:gd name="T40" fmla="*/ 1370 w 1824"/>
                <a:gd name="T41" fmla="*/ 410 h 2648"/>
                <a:gd name="T42" fmla="*/ 1270 w 1824"/>
                <a:gd name="T43" fmla="*/ 466 h 2648"/>
                <a:gd name="T44" fmla="*/ 1158 w 1824"/>
                <a:gd name="T45" fmla="*/ 540 h 2648"/>
                <a:gd name="T46" fmla="*/ 1034 w 1824"/>
                <a:gd name="T47" fmla="*/ 636 h 2648"/>
                <a:gd name="T48" fmla="*/ 904 w 1824"/>
                <a:gd name="T49" fmla="*/ 756 h 2648"/>
                <a:gd name="T50" fmla="*/ 770 w 1824"/>
                <a:gd name="T51" fmla="*/ 900 h 2648"/>
                <a:gd name="T52" fmla="*/ 632 w 1824"/>
                <a:gd name="T53" fmla="*/ 1076 h 2648"/>
                <a:gd name="T54" fmla="*/ 498 w 1824"/>
                <a:gd name="T55" fmla="*/ 1280 h 2648"/>
                <a:gd name="T56" fmla="*/ 370 w 1824"/>
                <a:gd name="T57" fmla="*/ 1518 h 2648"/>
                <a:gd name="T58" fmla="*/ 248 w 1824"/>
                <a:gd name="T59" fmla="*/ 1792 h 2648"/>
                <a:gd name="T60" fmla="*/ 138 w 1824"/>
                <a:gd name="T61" fmla="*/ 2104 h 2648"/>
                <a:gd name="T62" fmla="*/ 42 w 1824"/>
                <a:gd name="T63" fmla="*/ 2456 h 2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24" h="2648">
                  <a:moveTo>
                    <a:pt x="0" y="2648"/>
                  </a:moveTo>
                  <a:lnTo>
                    <a:pt x="12" y="2464"/>
                  </a:lnTo>
                  <a:lnTo>
                    <a:pt x="32" y="2288"/>
                  </a:lnTo>
                  <a:lnTo>
                    <a:pt x="56" y="2120"/>
                  </a:lnTo>
                  <a:lnTo>
                    <a:pt x="88" y="1960"/>
                  </a:lnTo>
                  <a:lnTo>
                    <a:pt x="124" y="1808"/>
                  </a:lnTo>
                  <a:lnTo>
                    <a:pt x="166" y="1662"/>
                  </a:lnTo>
                  <a:lnTo>
                    <a:pt x="212" y="1524"/>
                  </a:lnTo>
                  <a:lnTo>
                    <a:pt x="262" y="1394"/>
                  </a:lnTo>
                  <a:lnTo>
                    <a:pt x="316" y="1270"/>
                  </a:lnTo>
                  <a:lnTo>
                    <a:pt x="372" y="1154"/>
                  </a:lnTo>
                  <a:lnTo>
                    <a:pt x="430" y="1044"/>
                  </a:lnTo>
                  <a:lnTo>
                    <a:pt x="490" y="942"/>
                  </a:lnTo>
                  <a:lnTo>
                    <a:pt x="550" y="846"/>
                  </a:lnTo>
                  <a:lnTo>
                    <a:pt x="612" y="758"/>
                  </a:lnTo>
                  <a:lnTo>
                    <a:pt x="672" y="674"/>
                  </a:lnTo>
                  <a:lnTo>
                    <a:pt x="734" y="598"/>
                  </a:lnTo>
                  <a:lnTo>
                    <a:pt x="792" y="528"/>
                  </a:lnTo>
                  <a:lnTo>
                    <a:pt x="850" y="464"/>
                  </a:lnTo>
                  <a:lnTo>
                    <a:pt x="906" y="408"/>
                  </a:lnTo>
                  <a:lnTo>
                    <a:pt x="960" y="356"/>
                  </a:lnTo>
                  <a:lnTo>
                    <a:pt x="1010" y="310"/>
                  </a:lnTo>
                  <a:lnTo>
                    <a:pt x="1056" y="270"/>
                  </a:lnTo>
                  <a:lnTo>
                    <a:pt x="1096" y="236"/>
                  </a:lnTo>
                  <a:lnTo>
                    <a:pt x="1134" y="208"/>
                  </a:lnTo>
                  <a:lnTo>
                    <a:pt x="1164" y="184"/>
                  </a:lnTo>
                  <a:lnTo>
                    <a:pt x="1190" y="166"/>
                  </a:lnTo>
                  <a:lnTo>
                    <a:pt x="1208" y="154"/>
                  </a:lnTo>
                  <a:lnTo>
                    <a:pt x="1220" y="146"/>
                  </a:lnTo>
                  <a:lnTo>
                    <a:pt x="1224" y="144"/>
                  </a:lnTo>
                  <a:lnTo>
                    <a:pt x="848" y="0"/>
                  </a:lnTo>
                  <a:lnTo>
                    <a:pt x="1728" y="56"/>
                  </a:lnTo>
                  <a:lnTo>
                    <a:pt x="1824" y="480"/>
                  </a:lnTo>
                  <a:lnTo>
                    <a:pt x="1568" y="328"/>
                  </a:lnTo>
                  <a:lnTo>
                    <a:pt x="1564" y="328"/>
                  </a:lnTo>
                  <a:lnTo>
                    <a:pt x="1554" y="332"/>
                  </a:lnTo>
                  <a:lnTo>
                    <a:pt x="1538" y="338"/>
                  </a:lnTo>
                  <a:lnTo>
                    <a:pt x="1514" y="346"/>
                  </a:lnTo>
                  <a:lnTo>
                    <a:pt x="1486" y="356"/>
                  </a:lnTo>
                  <a:lnTo>
                    <a:pt x="1452" y="370"/>
                  </a:lnTo>
                  <a:lnTo>
                    <a:pt x="1412" y="388"/>
                  </a:lnTo>
                  <a:lnTo>
                    <a:pt x="1370" y="410"/>
                  </a:lnTo>
                  <a:lnTo>
                    <a:pt x="1322" y="436"/>
                  </a:lnTo>
                  <a:lnTo>
                    <a:pt x="1270" y="466"/>
                  </a:lnTo>
                  <a:lnTo>
                    <a:pt x="1216" y="500"/>
                  </a:lnTo>
                  <a:lnTo>
                    <a:pt x="1158" y="540"/>
                  </a:lnTo>
                  <a:lnTo>
                    <a:pt x="1098" y="584"/>
                  </a:lnTo>
                  <a:lnTo>
                    <a:pt x="1034" y="636"/>
                  </a:lnTo>
                  <a:lnTo>
                    <a:pt x="970" y="692"/>
                  </a:lnTo>
                  <a:lnTo>
                    <a:pt x="904" y="756"/>
                  </a:lnTo>
                  <a:lnTo>
                    <a:pt x="836" y="824"/>
                  </a:lnTo>
                  <a:lnTo>
                    <a:pt x="770" y="900"/>
                  </a:lnTo>
                  <a:lnTo>
                    <a:pt x="700" y="984"/>
                  </a:lnTo>
                  <a:lnTo>
                    <a:pt x="632" y="1076"/>
                  </a:lnTo>
                  <a:lnTo>
                    <a:pt x="566" y="1174"/>
                  </a:lnTo>
                  <a:lnTo>
                    <a:pt x="498" y="1280"/>
                  </a:lnTo>
                  <a:lnTo>
                    <a:pt x="434" y="1394"/>
                  </a:lnTo>
                  <a:lnTo>
                    <a:pt x="370" y="1518"/>
                  </a:lnTo>
                  <a:lnTo>
                    <a:pt x="308" y="1650"/>
                  </a:lnTo>
                  <a:lnTo>
                    <a:pt x="248" y="1792"/>
                  </a:lnTo>
                  <a:lnTo>
                    <a:pt x="192" y="1944"/>
                  </a:lnTo>
                  <a:lnTo>
                    <a:pt x="138" y="2104"/>
                  </a:lnTo>
                  <a:lnTo>
                    <a:pt x="88" y="2274"/>
                  </a:lnTo>
                  <a:lnTo>
                    <a:pt x="42" y="2456"/>
                  </a:lnTo>
                  <a:lnTo>
                    <a:pt x="0" y="2648"/>
                  </a:lnTo>
                  <a:close/>
                </a:path>
              </a:pathLst>
            </a:custGeom>
            <a:gradFill rotWithShape="1">
              <a:gsLst>
                <a:gs pos="0">
                  <a:srgbClr val="D11364"/>
                </a:gs>
                <a:gs pos="100000">
                  <a:srgbClr val="D11364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ACD69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1" name="Rectangle 25"/>
            <p:cNvSpPr>
              <a:spLocks noChangeArrowheads="1"/>
            </p:cNvSpPr>
            <p:nvPr/>
          </p:nvSpPr>
          <p:spPr bwMode="gray">
            <a:xfrm>
              <a:off x="3082" y="1787"/>
              <a:ext cx="1743" cy="192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gamma/>
                    <a:shade val="72549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 dirty="0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2" name="Rectangle 26"/>
            <p:cNvSpPr>
              <a:spLocks noChangeArrowheads="1"/>
            </p:cNvSpPr>
            <p:nvPr/>
          </p:nvSpPr>
          <p:spPr bwMode="gray">
            <a:xfrm>
              <a:off x="2556" y="2310"/>
              <a:ext cx="1900" cy="188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shade val="72549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3" name="Freeform 27"/>
            <p:cNvSpPr>
              <a:spLocks/>
            </p:cNvSpPr>
            <p:nvPr/>
          </p:nvSpPr>
          <p:spPr bwMode="gray">
            <a:xfrm>
              <a:off x="2036" y="2494"/>
              <a:ext cx="2415" cy="343"/>
            </a:xfrm>
            <a:custGeom>
              <a:avLst/>
              <a:gdLst>
                <a:gd name="T0" fmla="*/ 1742 w 2048"/>
                <a:gd name="T1" fmla="*/ 286 h 286"/>
                <a:gd name="T2" fmla="*/ 0 w 2048"/>
                <a:gd name="T3" fmla="*/ 286 h 286"/>
                <a:gd name="T4" fmla="*/ 446 w 2048"/>
                <a:gd name="T5" fmla="*/ 0 h 286"/>
                <a:gd name="T6" fmla="*/ 2048 w 2048"/>
                <a:gd name="T7" fmla="*/ 0 h 286"/>
                <a:gd name="T8" fmla="*/ 1742 w 2048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8" h="286">
                  <a:moveTo>
                    <a:pt x="1742" y="286"/>
                  </a:moveTo>
                  <a:lnTo>
                    <a:pt x="0" y="286"/>
                  </a:lnTo>
                  <a:lnTo>
                    <a:pt x="446" y="0"/>
                  </a:lnTo>
                  <a:lnTo>
                    <a:pt x="2048" y="0"/>
                  </a:lnTo>
                  <a:lnTo>
                    <a:pt x="1742" y="28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4" name="Rectangle 28"/>
            <p:cNvSpPr>
              <a:spLocks noChangeArrowheads="1"/>
            </p:cNvSpPr>
            <p:nvPr/>
          </p:nvSpPr>
          <p:spPr bwMode="gray">
            <a:xfrm>
              <a:off x="2038" y="2836"/>
              <a:ext cx="2056" cy="188"/>
            </a:xfrm>
            <a:prstGeom prst="rect">
              <a:avLst/>
            </a:prstGeom>
            <a:gradFill rotWithShape="1">
              <a:gsLst>
                <a:gs pos="0">
                  <a:schemeClr val="folHlink">
                    <a:gamma/>
                    <a:shade val="72549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5" name="Rectangle 29"/>
            <p:cNvSpPr>
              <a:spLocks noChangeArrowheads="1"/>
            </p:cNvSpPr>
            <p:nvPr/>
          </p:nvSpPr>
          <p:spPr bwMode="gray">
            <a:xfrm>
              <a:off x="1514" y="3363"/>
              <a:ext cx="2213" cy="187"/>
            </a:xfrm>
            <a:prstGeom prst="rect">
              <a:avLst/>
            </a:prstGeom>
            <a:gradFill rotWithShape="1">
              <a:gsLst>
                <a:gs pos="0">
                  <a:schemeClr val="tx2">
                    <a:gamma/>
                    <a:shade val="72549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467544" y="1328904"/>
            <a:ext cx="2870361" cy="4404352"/>
            <a:chOff x="576" y="1852"/>
            <a:chExt cx="1446" cy="2078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712" y="1852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946" y="1858"/>
              <a:ext cx="696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PLC</a:t>
              </a:r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 제어란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?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624" y="2106"/>
              <a:ext cx="1344" cy="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72718" y="1965834"/>
            <a:ext cx="26579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R" b="1" dirty="0" smtClean="0">
                <a:solidFill>
                  <a:schemeClr val="accent2">
                    <a:lumMod val="75000"/>
                  </a:schemeClr>
                </a:solidFill>
              </a:rPr>
              <a:t>PLC</a:t>
            </a:r>
            <a:r>
              <a:rPr lang="en-US" altLang="ko-KR" dirty="0" smtClean="0"/>
              <a:t>(Programmable Logic Controller)</a:t>
            </a:r>
            <a:r>
              <a:rPr lang="ko-KR" altLang="en-US" dirty="0" smtClean="0"/>
              <a:t>제어는 자동화 시스템을 구축하는데 필요한 대표적인 기술로 </a:t>
            </a:r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저장된 프로그램에 의해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드릴 모터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컨베이</a:t>
            </a:r>
            <a:r>
              <a:rPr lang="ko-KR" altLang="en-US" dirty="0"/>
              <a:t>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실린더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표시 램프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주변기기를 자동으로 동작하도록 제어하는 기술이다</a:t>
            </a:r>
            <a:r>
              <a:rPr lang="en-US" altLang="ko-KR" dirty="0" smtClean="0"/>
              <a:t>.</a:t>
            </a:r>
          </a:p>
        </p:txBody>
      </p:sp>
      <p:pic>
        <p:nvPicPr>
          <p:cNvPr id="89089" name="_x249144624" descr="EMB00001aa412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99668"/>
            <a:ext cx="5354638" cy="190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989866" y="1489487"/>
            <a:ext cx="3736328" cy="499353"/>
            <a:chOff x="4061874" y="1746857"/>
            <a:chExt cx="3736328" cy="499353"/>
          </a:xfrm>
        </p:grpSpPr>
        <p:sp>
          <p:nvSpPr>
            <p:cNvPr id="20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자동 제어의 기본 동작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2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3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6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077315" y="4200590"/>
            <a:ext cx="4341530" cy="1329332"/>
            <a:chOff x="4046894" y="4115892"/>
            <a:chExt cx="4341530" cy="1329332"/>
          </a:xfrm>
        </p:grpSpPr>
        <p:sp>
          <p:nvSpPr>
            <p:cNvPr id="41" name="AutoShape 16"/>
            <p:cNvSpPr>
              <a:spLocks noChangeArrowheads="1"/>
            </p:cNvSpPr>
            <p:nvPr/>
          </p:nvSpPr>
          <p:spPr bwMode="auto">
            <a:xfrm>
              <a:off x="4046894" y="4284167"/>
              <a:ext cx="4341530" cy="1161057"/>
            </a:xfrm>
            <a:prstGeom prst="roundRect">
              <a:avLst>
                <a:gd name="adj" fmla="val 4690"/>
              </a:avLst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AutoShape 17"/>
            <p:cNvSpPr>
              <a:spLocks noChangeArrowheads="1"/>
            </p:cNvSpPr>
            <p:nvPr/>
          </p:nvSpPr>
          <p:spPr bwMode="gray">
            <a:xfrm>
              <a:off x="4262794" y="4141292"/>
              <a:ext cx="1863725" cy="2873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" name="AutoShape 18"/>
            <p:cNvSpPr>
              <a:spLocks noChangeArrowheads="1"/>
            </p:cNvSpPr>
            <p:nvPr/>
          </p:nvSpPr>
          <p:spPr bwMode="auto">
            <a:xfrm flipH="1">
              <a:off x="5947132" y="4212729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" name="AutoShape 19"/>
            <p:cNvSpPr>
              <a:spLocks noChangeArrowheads="1"/>
            </p:cNvSpPr>
            <p:nvPr/>
          </p:nvSpPr>
          <p:spPr bwMode="auto">
            <a:xfrm flipH="1">
              <a:off x="4364394" y="4212729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gray">
            <a:xfrm>
              <a:off x="4437419" y="4115892"/>
              <a:ext cx="1509713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dirty="0" smtClean="0">
                  <a:solidFill>
                    <a:schemeClr val="bg1"/>
                  </a:solidFill>
                  <a:ea typeface="굴림" charset="-127"/>
                </a:rPr>
                <a:t>시퀀스 제어</a:t>
              </a:r>
              <a:endParaRPr lang="en-US" altLang="ko-KR" sz="1400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51" name="Text Box 21"/>
            <p:cNvSpPr txBox="1">
              <a:spLocks noChangeArrowheads="1"/>
            </p:cNvSpPr>
            <p:nvPr/>
          </p:nvSpPr>
          <p:spPr bwMode="auto">
            <a:xfrm>
              <a:off x="4130273" y="4544517"/>
              <a:ext cx="4167093" cy="784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algn="just" eaLnBrk="0" latinLnBrk="1" hangingPunct="0">
                <a:lnSpc>
                  <a:spcPts val="1800"/>
                </a:lnSpc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미리 정해진 순서나 일정한 논리에 따라 제어의 각 단계를 순차적으로 진행하는 제어 방식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내장된 프로그램이 없이 릴레이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개폐기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타이머 등으로 구성된 전기 회로 시스템이다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6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6803" name="AutoShape 3"/>
          <p:cNvSpPr>
            <a:spLocks noChangeArrowheads="1"/>
          </p:cNvSpPr>
          <p:nvPr/>
        </p:nvSpPr>
        <p:spPr bwMode="ltGray">
          <a:xfrm>
            <a:off x="381000" y="1600200"/>
            <a:ext cx="5880100" cy="4495800"/>
          </a:xfrm>
          <a:prstGeom prst="rightArrow">
            <a:avLst>
              <a:gd name="adj1" fmla="val 79306"/>
              <a:gd name="adj2" fmla="val 32395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4" name="AutoShape 4"/>
          <p:cNvSpPr>
            <a:spLocks noChangeArrowheads="1"/>
          </p:cNvSpPr>
          <p:nvPr/>
        </p:nvSpPr>
        <p:spPr bwMode="blackWhite">
          <a:xfrm>
            <a:off x="762000" y="2209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5" name="AutoShape 5"/>
          <p:cNvSpPr>
            <a:spLocks noChangeArrowheads="1"/>
          </p:cNvSpPr>
          <p:nvPr/>
        </p:nvSpPr>
        <p:spPr bwMode="blackWhite">
          <a:xfrm>
            <a:off x="762000" y="3352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699D5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6" name="AutoShape 6"/>
          <p:cNvSpPr>
            <a:spLocks noChangeArrowheads="1"/>
          </p:cNvSpPr>
          <p:nvPr/>
        </p:nvSpPr>
        <p:spPr bwMode="blackWhite">
          <a:xfrm>
            <a:off x="762000" y="4495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7" name="AutoShape 7"/>
          <p:cNvSpPr>
            <a:spLocks noChangeArrowheads="1"/>
          </p:cNvSpPr>
          <p:nvPr/>
        </p:nvSpPr>
        <p:spPr bwMode="auto">
          <a:xfrm>
            <a:off x="5880100" y="3276600"/>
            <a:ext cx="2514600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Add Your </a:t>
            </a:r>
          </a:p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Title</a:t>
            </a:r>
          </a:p>
        </p:txBody>
      </p:sp>
      <p:sp>
        <p:nvSpPr>
          <p:cNvPr id="9" name="AutoShape 21"/>
          <p:cNvSpPr>
            <a:spLocks noChangeArrowheads="1"/>
          </p:cNvSpPr>
          <p:nvPr/>
        </p:nvSpPr>
        <p:spPr bwMode="auto">
          <a:xfrm>
            <a:off x="1187624" y="909042"/>
            <a:ext cx="3525625" cy="4993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>
                <a:latin typeface="Verdana" pitchFamily="34" charset="0"/>
                <a:ea typeface="굴림" charset="-127"/>
              </a:rPr>
              <a:t>Add Your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7826" name="AutoShape 2"/>
          <p:cNvSpPr>
            <a:spLocks noChangeArrowheads="1"/>
          </p:cNvSpPr>
          <p:nvPr/>
        </p:nvSpPr>
        <p:spPr bwMode="auto">
          <a:xfrm>
            <a:off x="3722688" y="3657600"/>
            <a:ext cx="1839912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sp>
        <p:nvSpPr>
          <p:cNvPr id="77827" name="AutoShape 3"/>
          <p:cNvSpPr>
            <a:spLocks noChangeArrowheads="1"/>
          </p:cNvSpPr>
          <p:nvPr/>
        </p:nvSpPr>
        <p:spPr bwMode="auto">
          <a:xfrm>
            <a:off x="1219200" y="3657600"/>
            <a:ext cx="18288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sp>
        <p:nvSpPr>
          <p:cNvPr id="77828" name="AutoShape 4"/>
          <p:cNvSpPr>
            <a:spLocks noChangeArrowheads="1"/>
          </p:cNvSpPr>
          <p:nvPr/>
        </p:nvSpPr>
        <p:spPr bwMode="auto">
          <a:xfrm>
            <a:off x="6248400" y="3657600"/>
            <a:ext cx="17526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295400" y="1828800"/>
            <a:ext cx="6629400" cy="1692275"/>
            <a:chOff x="1295400" y="1828800"/>
            <a:chExt cx="6629400" cy="1692275"/>
          </a:xfrm>
        </p:grpSpPr>
        <p:sp>
          <p:nvSpPr>
            <p:cNvPr id="77830" name="AutoShape 6"/>
            <p:cNvSpPr>
              <a:spLocks noChangeArrowheads="1"/>
            </p:cNvSpPr>
            <p:nvPr/>
          </p:nvSpPr>
          <p:spPr bwMode="gray">
            <a:xfrm>
              <a:off x="3151188" y="2452688"/>
              <a:ext cx="400050" cy="449262"/>
            </a:xfrm>
            <a:prstGeom prst="chevron">
              <a:avLst>
                <a:gd name="adj" fmla="val 5251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831" name="AutoShape 7"/>
            <p:cNvSpPr>
              <a:spLocks noChangeArrowheads="1"/>
            </p:cNvSpPr>
            <p:nvPr/>
          </p:nvSpPr>
          <p:spPr bwMode="gray">
            <a:xfrm>
              <a:off x="5613400" y="2452688"/>
              <a:ext cx="398463" cy="449262"/>
            </a:xfrm>
            <a:prstGeom prst="chevron">
              <a:avLst>
                <a:gd name="adj" fmla="val 52514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832" name="Oval 8"/>
            <p:cNvSpPr>
              <a:spLocks noChangeArrowheads="1"/>
            </p:cNvSpPr>
            <p:nvPr/>
          </p:nvSpPr>
          <p:spPr bwMode="gray">
            <a:xfrm>
              <a:off x="6221413" y="1833563"/>
              <a:ext cx="1703387" cy="168751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3" name="Oval 9"/>
            <p:cNvSpPr>
              <a:spLocks noChangeArrowheads="1"/>
            </p:cNvSpPr>
            <p:nvPr/>
          </p:nvSpPr>
          <p:spPr bwMode="gray">
            <a:xfrm>
              <a:off x="6221413" y="1833563"/>
              <a:ext cx="1703387" cy="168751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4" name="Oval 10"/>
            <p:cNvSpPr>
              <a:spLocks noChangeArrowheads="1"/>
            </p:cNvSpPr>
            <p:nvPr/>
          </p:nvSpPr>
          <p:spPr bwMode="gray">
            <a:xfrm>
              <a:off x="6332538" y="1944688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5" name="Oval 11"/>
            <p:cNvSpPr>
              <a:spLocks noChangeArrowheads="1"/>
            </p:cNvSpPr>
            <p:nvPr/>
          </p:nvSpPr>
          <p:spPr bwMode="gray">
            <a:xfrm>
              <a:off x="6357938" y="1952625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6" name="Oval 12"/>
            <p:cNvSpPr>
              <a:spLocks noChangeArrowheads="1"/>
            </p:cNvSpPr>
            <p:nvPr/>
          </p:nvSpPr>
          <p:spPr bwMode="gray">
            <a:xfrm>
              <a:off x="6411913" y="2016125"/>
              <a:ext cx="1335087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7" name="Oval 13"/>
            <p:cNvSpPr>
              <a:spLocks noChangeArrowheads="1"/>
            </p:cNvSpPr>
            <p:nvPr/>
          </p:nvSpPr>
          <p:spPr bwMode="gray">
            <a:xfrm>
              <a:off x="1295400" y="1828800"/>
              <a:ext cx="1703388" cy="168751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8" name="Oval 14"/>
            <p:cNvSpPr>
              <a:spLocks noChangeArrowheads="1"/>
            </p:cNvSpPr>
            <p:nvPr/>
          </p:nvSpPr>
          <p:spPr bwMode="gray">
            <a:xfrm>
              <a:off x="1295400" y="1828800"/>
              <a:ext cx="1703388" cy="168751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9" name="Oval 15"/>
            <p:cNvSpPr>
              <a:spLocks noChangeArrowheads="1"/>
            </p:cNvSpPr>
            <p:nvPr/>
          </p:nvSpPr>
          <p:spPr bwMode="gray">
            <a:xfrm>
              <a:off x="1406525" y="1938338"/>
              <a:ext cx="1481138" cy="14668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0" name="Oval 16"/>
            <p:cNvSpPr>
              <a:spLocks noChangeArrowheads="1"/>
            </p:cNvSpPr>
            <p:nvPr/>
          </p:nvSpPr>
          <p:spPr bwMode="gray">
            <a:xfrm>
              <a:off x="1408113" y="1941513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1" name="Oval 17"/>
            <p:cNvSpPr>
              <a:spLocks noChangeArrowheads="1"/>
            </p:cNvSpPr>
            <p:nvPr/>
          </p:nvSpPr>
          <p:spPr bwMode="gray">
            <a:xfrm>
              <a:off x="1481138" y="2012950"/>
              <a:ext cx="1333500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77842" name="Group 18"/>
            <p:cNvGrpSpPr>
              <a:grpSpLocks/>
            </p:cNvGrpSpPr>
            <p:nvPr/>
          </p:nvGrpSpPr>
          <p:grpSpPr bwMode="auto">
            <a:xfrm>
              <a:off x="1501775" y="2032000"/>
              <a:ext cx="1290638" cy="1277938"/>
              <a:chOff x="4166" y="1706"/>
              <a:chExt cx="1252" cy="1252"/>
            </a:xfrm>
          </p:grpSpPr>
          <p:sp>
            <p:nvSpPr>
              <p:cNvPr id="77843" name="Oval 1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4" name="Oval 2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5" name="Oval 2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6" name="Oval 2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7847" name="Oval 23"/>
            <p:cNvSpPr>
              <a:spLocks noChangeArrowheads="1"/>
            </p:cNvSpPr>
            <p:nvPr/>
          </p:nvSpPr>
          <p:spPr bwMode="gray">
            <a:xfrm>
              <a:off x="3759200" y="1833563"/>
              <a:ext cx="1703388" cy="16875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8" name="Oval 24"/>
            <p:cNvSpPr>
              <a:spLocks noChangeArrowheads="1"/>
            </p:cNvSpPr>
            <p:nvPr/>
          </p:nvSpPr>
          <p:spPr bwMode="gray">
            <a:xfrm>
              <a:off x="3759200" y="1833563"/>
              <a:ext cx="1703388" cy="16875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9" name="Oval 25"/>
            <p:cNvSpPr>
              <a:spLocks noChangeArrowheads="1"/>
            </p:cNvSpPr>
            <p:nvPr/>
          </p:nvSpPr>
          <p:spPr bwMode="gray">
            <a:xfrm>
              <a:off x="3870325" y="1944688"/>
              <a:ext cx="1481138" cy="14668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50" name="Oval 26"/>
            <p:cNvSpPr>
              <a:spLocks noChangeArrowheads="1"/>
            </p:cNvSpPr>
            <p:nvPr/>
          </p:nvSpPr>
          <p:spPr bwMode="gray">
            <a:xfrm>
              <a:off x="3871913" y="1946275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51" name="Oval 27"/>
            <p:cNvSpPr>
              <a:spLocks noChangeArrowheads="1"/>
            </p:cNvSpPr>
            <p:nvPr/>
          </p:nvSpPr>
          <p:spPr bwMode="gray">
            <a:xfrm>
              <a:off x="3943350" y="2016125"/>
              <a:ext cx="1333500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77852" name="Group 28"/>
            <p:cNvGrpSpPr>
              <a:grpSpLocks/>
            </p:cNvGrpSpPr>
            <p:nvPr/>
          </p:nvGrpSpPr>
          <p:grpSpPr bwMode="auto">
            <a:xfrm>
              <a:off x="3965575" y="2032000"/>
              <a:ext cx="1290638" cy="1277938"/>
              <a:chOff x="4166" y="1706"/>
              <a:chExt cx="1252" cy="1252"/>
            </a:xfrm>
          </p:grpSpPr>
          <p:sp>
            <p:nvSpPr>
              <p:cNvPr id="77853" name="Oval 2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4" name="Oval 3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5" name="Oval 3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6" name="Oval 3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7857" name="Group 33"/>
            <p:cNvGrpSpPr>
              <a:grpSpLocks/>
            </p:cNvGrpSpPr>
            <p:nvPr/>
          </p:nvGrpSpPr>
          <p:grpSpPr bwMode="auto">
            <a:xfrm>
              <a:off x="6435725" y="2032000"/>
              <a:ext cx="1292225" cy="1277938"/>
              <a:chOff x="4166" y="1706"/>
              <a:chExt cx="1252" cy="1252"/>
            </a:xfrm>
          </p:grpSpPr>
          <p:sp>
            <p:nvSpPr>
              <p:cNvPr id="77858" name="Oval 34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9" name="Oval 35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60" name="Oval 36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61" name="Oval 37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7862" name="Text Box 38"/>
            <p:cNvSpPr txBox="1">
              <a:spLocks noChangeArrowheads="1"/>
            </p:cNvSpPr>
            <p:nvPr/>
          </p:nvSpPr>
          <p:spPr bwMode="gray">
            <a:xfrm>
              <a:off x="1763713" y="2505075"/>
              <a:ext cx="7762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 dirty="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7863" name="Text Box 39"/>
            <p:cNvSpPr txBox="1">
              <a:spLocks noChangeArrowheads="1"/>
            </p:cNvSpPr>
            <p:nvPr/>
          </p:nvSpPr>
          <p:spPr bwMode="gray">
            <a:xfrm>
              <a:off x="4232275" y="2505075"/>
              <a:ext cx="776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7864" name="Text Box 40"/>
            <p:cNvSpPr txBox="1">
              <a:spLocks noChangeArrowheads="1"/>
            </p:cNvSpPr>
            <p:nvPr/>
          </p:nvSpPr>
          <p:spPr bwMode="gray">
            <a:xfrm>
              <a:off x="6699250" y="2505075"/>
              <a:ext cx="776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90116" name="Freeform 4"/>
          <p:cNvSpPr>
            <a:spLocks noEditPoints="1"/>
          </p:cNvSpPr>
          <p:nvPr/>
        </p:nvSpPr>
        <p:spPr bwMode="gray">
          <a:xfrm>
            <a:off x="990600" y="1905000"/>
            <a:ext cx="5943600" cy="4038600"/>
          </a:xfrm>
          <a:custGeom>
            <a:avLst/>
            <a:gdLst>
              <a:gd name="T0" fmla="*/ 1092 w 2820"/>
              <a:gd name="T1" fmla="*/ 50 h 2912"/>
              <a:gd name="T2" fmla="*/ 822 w 2820"/>
              <a:gd name="T3" fmla="*/ 168 h 2912"/>
              <a:gd name="T4" fmla="*/ 594 w 2820"/>
              <a:gd name="T5" fmla="*/ 300 h 2912"/>
              <a:gd name="T6" fmla="*/ 406 w 2820"/>
              <a:gd name="T7" fmla="*/ 446 h 2912"/>
              <a:gd name="T8" fmla="*/ 254 w 2820"/>
              <a:gd name="T9" fmla="*/ 604 h 2912"/>
              <a:gd name="T10" fmla="*/ 140 w 2820"/>
              <a:gd name="T11" fmla="*/ 772 h 2912"/>
              <a:gd name="T12" fmla="*/ 60 w 2820"/>
              <a:gd name="T13" fmla="*/ 944 h 2912"/>
              <a:gd name="T14" fmla="*/ 14 w 2820"/>
              <a:gd name="T15" fmla="*/ 1122 h 2912"/>
              <a:gd name="T16" fmla="*/ 0 w 2820"/>
              <a:gd name="T17" fmla="*/ 1300 h 2912"/>
              <a:gd name="T18" fmla="*/ 18 w 2820"/>
              <a:gd name="T19" fmla="*/ 1476 h 2912"/>
              <a:gd name="T20" fmla="*/ 64 w 2820"/>
              <a:gd name="T21" fmla="*/ 1650 h 2912"/>
              <a:gd name="T22" fmla="*/ 138 w 2820"/>
              <a:gd name="T23" fmla="*/ 1818 h 2912"/>
              <a:gd name="T24" fmla="*/ 238 w 2820"/>
              <a:gd name="T25" fmla="*/ 1978 h 2912"/>
              <a:gd name="T26" fmla="*/ 364 w 2820"/>
              <a:gd name="T27" fmla="*/ 2126 h 2912"/>
              <a:gd name="T28" fmla="*/ 512 w 2820"/>
              <a:gd name="T29" fmla="*/ 2262 h 2912"/>
              <a:gd name="T30" fmla="*/ 684 w 2820"/>
              <a:gd name="T31" fmla="*/ 2382 h 2912"/>
              <a:gd name="T32" fmla="*/ 874 w 2820"/>
              <a:gd name="T33" fmla="*/ 2484 h 2912"/>
              <a:gd name="T34" fmla="*/ 1086 w 2820"/>
              <a:gd name="T35" fmla="*/ 2564 h 2912"/>
              <a:gd name="T36" fmla="*/ 1314 w 2820"/>
              <a:gd name="T37" fmla="*/ 2622 h 2912"/>
              <a:gd name="T38" fmla="*/ 1558 w 2820"/>
              <a:gd name="T39" fmla="*/ 2654 h 2912"/>
              <a:gd name="T40" fmla="*/ 1818 w 2820"/>
              <a:gd name="T41" fmla="*/ 2658 h 2912"/>
              <a:gd name="T42" fmla="*/ 2090 w 2820"/>
              <a:gd name="T43" fmla="*/ 2632 h 2912"/>
              <a:gd name="T44" fmla="*/ 2374 w 2820"/>
              <a:gd name="T45" fmla="*/ 2574 h 2912"/>
              <a:gd name="T46" fmla="*/ 2544 w 2820"/>
              <a:gd name="T47" fmla="*/ 2912 h 2912"/>
              <a:gd name="T48" fmla="*/ 1868 w 2820"/>
              <a:gd name="T49" fmla="*/ 1552 h 2912"/>
              <a:gd name="T50" fmla="*/ 1956 w 2820"/>
              <a:gd name="T51" fmla="*/ 1914 h 2912"/>
              <a:gd name="T52" fmla="*/ 1788 w 2820"/>
              <a:gd name="T53" fmla="*/ 1936 h 2912"/>
              <a:gd name="T54" fmla="*/ 1616 w 2820"/>
              <a:gd name="T55" fmla="*/ 1934 h 2912"/>
              <a:gd name="T56" fmla="*/ 1442 w 2820"/>
              <a:gd name="T57" fmla="*/ 1912 h 2912"/>
              <a:gd name="T58" fmla="*/ 1272 w 2820"/>
              <a:gd name="T59" fmla="*/ 1872 h 2912"/>
              <a:gd name="T60" fmla="*/ 1108 w 2820"/>
              <a:gd name="T61" fmla="*/ 1812 h 2912"/>
              <a:gd name="T62" fmla="*/ 952 w 2820"/>
              <a:gd name="T63" fmla="*/ 1736 h 2912"/>
              <a:gd name="T64" fmla="*/ 810 w 2820"/>
              <a:gd name="T65" fmla="*/ 1646 h 2912"/>
              <a:gd name="T66" fmla="*/ 684 w 2820"/>
              <a:gd name="T67" fmla="*/ 1542 h 2912"/>
              <a:gd name="T68" fmla="*/ 578 w 2820"/>
              <a:gd name="T69" fmla="*/ 1428 h 2912"/>
              <a:gd name="T70" fmla="*/ 494 w 2820"/>
              <a:gd name="T71" fmla="*/ 1304 h 2912"/>
              <a:gd name="T72" fmla="*/ 438 w 2820"/>
              <a:gd name="T73" fmla="*/ 1170 h 2912"/>
              <a:gd name="T74" fmla="*/ 410 w 2820"/>
              <a:gd name="T75" fmla="*/ 1032 h 2912"/>
              <a:gd name="T76" fmla="*/ 416 w 2820"/>
              <a:gd name="T77" fmla="*/ 888 h 2912"/>
              <a:gd name="T78" fmla="*/ 460 w 2820"/>
              <a:gd name="T79" fmla="*/ 742 h 2912"/>
              <a:gd name="T80" fmla="*/ 544 w 2820"/>
              <a:gd name="T81" fmla="*/ 592 h 2912"/>
              <a:gd name="T82" fmla="*/ 670 w 2820"/>
              <a:gd name="T83" fmla="*/ 444 h 2912"/>
              <a:gd name="T84" fmla="*/ 844 w 2820"/>
              <a:gd name="T85" fmla="*/ 298 h 2912"/>
              <a:gd name="T86" fmla="*/ 1070 w 2820"/>
              <a:gd name="T87" fmla="*/ 154 h 2912"/>
              <a:gd name="T88" fmla="*/ 1348 w 2820"/>
              <a:gd name="T89" fmla="*/ 16 h 2912"/>
              <a:gd name="T90" fmla="*/ 1244 w 2820"/>
              <a:gd name="T91" fmla="*/ 0 h 2912"/>
              <a:gd name="T92" fmla="*/ 2820 w 2820"/>
              <a:gd name="T93" fmla="*/ 1934 h 2912"/>
              <a:gd name="T94" fmla="*/ 2820 w 2820"/>
              <a:gd name="T95" fmla="*/ 1934 h 2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lnTo>
                  <a:pt x="1244" y="0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dist="206741" dir="8249373" algn="ctr" rotWithShape="0">
              <a:srgbClr val="C1D1D3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0145" name="Text Box 33"/>
          <p:cNvSpPr txBox="1">
            <a:spLocks noChangeArrowheads="1"/>
          </p:cNvSpPr>
          <p:nvPr/>
        </p:nvSpPr>
        <p:spPr bwMode="auto">
          <a:xfrm>
            <a:off x="5715000" y="3657600"/>
            <a:ext cx="2667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Add Your Title</a:t>
            </a:r>
            <a:endParaRPr lang="en-US" altLang="ko-KR" sz="2800">
              <a:ea typeface="굴림" charset="-127"/>
            </a:endParaRPr>
          </a:p>
        </p:txBody>
      </p:sp>
      <p:grpSp>
        <p:nvGrpSpPr>
          <p:cNvPr id="90146" name="Group 34"/>
          <p:cNvGrpSpPr>
            <a:grpSpLocks/>
          </p:cNvGrpSpPr>
          <p:nvPr/>
        </p:nvGrpSpPr>
        <p:grpSpPr bwMode="auto">
          <a:xfrm>
            <a:off x="1143000" y="1447800"/>
            <a:ext cx="3657600" cy="4038600"/>
            <a:chOff x="816" y="1152"/>
            <a:chExt cx="2304" cy="2544"/>
          </a:xfrm>
        </p:grpSpPr>
        <p:sp>
          <p:nvSpPr>
            <p:cNvPr id="90147" name="Oval 35"/>
            <p:cNvSpPr>
              <a:spLocks noChangeArrowheads="1"/>
            </p:cNvSpPr>
            <p:nvPr/>
          </p:nvSpPr>
          <p:spPr bwMode="gray">
            <a:xfrm rot="-723406">
              <a:off x="2089" y="3276"/>
              <a:ext cx="906" cy="420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48" name="Oval 36"/>
            <p:cNvSpPr>
              <a:spLocks noChangeArrowheads="1"/>
            </p:cNvSpPr>
            <p:nvPr/>
          </p:nvSpPr>
          <p:spPr bwMode="gray">
            <a:xfrm>
              <a:off x="2046" y="2508"/>
              <a:ext cx="1074" cy="107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49" name="Oval 37"/>
            <p:cNvSpPr>
              <a:spLocks noChangeArrowheads="1"/>
            </p:cNvSpPr>
            <p:nvPr/>
          </p:nvSpPr>
          <p:spPr bwMode="gray">
            <a:xfrm>
              <a:off x="2059" y="2514"/>
              <a:ext cx="1049" cy="104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0" name="Oval 38"/>
            <p:cNvSpPr>
              <a:spLocks noChangeArrowheads="1"/>
            </p:cNvSpPr>
            <p:nvPr/>
          </p:nvSpPr>
          <p:spPr bwMode="gray">
            <a:xfrm>
              <a:off x="2070" y="2524"/>
              <a:ext cx="998" cy="98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1" name="Oval 39"/>
            <p:cNvSpPr>
              <a:spLocks noChangeArrowheads="1"/>
            </p:cNvSpPr>
            <p:nvPr/>
          </p:nvSpPr>
          <p:spPr bwMode="gray">
            <a:xfrm>
              <a:off x="2128" y="2552"/>
              <a:ext cx="888" cy="79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2" name="Text Box 40"/>
            <p:cNvSpPr txBox="1">
              <a:spLocks noChangeArrowheads="1"/>
            </p:cNvSpPr>
            <p:nvPr/>
          </p:nvSpPr>
          <p:spPr bwMode="gray">
            <a:xfrm>
              <a:off x="2308" y="2903"/>
              <a:ext cx="5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0153" name="Oval 41"/>
            <p:cNvSpPr>
              <a:spLocks noChangeArrowheads="1"/>
            </p:cNvSpPr>
            <p:nvPr/>
          </p:nvSpPr>
          <p:spPr bwMode="gray">
            <a:xfrm rot="-772996">
              <a:off x="928" y="2892"/>
              <a:ext cx="714" cy="384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0154" name="Group 42"/>
            <p:cNvGrpSpPr>
              <a:grpSpLocks/>
            </p:cNvGrpSpPr>
            <p:nvPr/>
          </p:nvGrpSpPr>
          <p:grpSpPr bwMode="auto">
            <a:xfrm>
              <a:off x="880" y="2268"/>
              <a:ext cx="864" cy="908"/>
              <a:chOff x="732" y="2112"/>
              <a:chExt cx="842" cy="860"/>
            </a:xfrm>
          </p:grpSpPr>
          <p:sp>
            <p:nvSpPr>
              <p:cNvPr id="90155" name="Oval 43"/>
              <p:cNvSpPr>
                <a:spLocks noChangeArrowheads="1"/>
              </p:cNvSpPr>
              <p:nvPr/>
            </p:nvSpPr>
            <p:spPr bwMode="gray">
              <a:xfrm>
                <a:off x="732" y="2112"/>
                <a:ext cx="842" cy="8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6" name="Oval 44"/>
              <p:cNvSpPr>
                <a:spLocks noChangeArrowheads="1"/>
              </p:cNvSpPr>
              <p:nvPr/>
            </p:nvSpPr>
            <p:spPr bwMode="gray">
              <a:xfrm>
                <a:off x="743" y="2117"/>
                <a:ext cx="821" cy="838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7" name="Oval 45"/>
              <p:cNvSpPr>
                <a:spLocks noChangeArrowheads="1"/>
              </p:cNvSpPr>
              <p:nvPr/>
            </p:nvSpPr>
            <p:spPr bwMode="gray">
              <a:xfrm>
                <a:off x="751" y="2125"/>
                <a:ext cx="781" cy="78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8" name="Oval 46"/>
              <p:cNvSpPr>
                <a:spLocks noChangeArrowheads="1"/>
              </p:cNvSpPr>
              <p:nvPr/>
            </p:nvSpPr>
            <p:spPr bwMode="gray">
              <a:xfrm>
                <a:off x="795" y="2147"/>
                <a:ext cx="695" cy="63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9" name="Text Box 47"/>
              <p:cNvSpPr txBox="1">
                <a:spLocks noChangeArrowheads="1"/>
              </p:cNvSpPr>
              <p:nvPr/>
            </p:nvSpPr>
            <p:spPr bwMode="gray">
              <a:xfrm>
                <a:off x="904" y="2414"/>
                <a:ext cx="476" cy="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>
                    <a:solidFill>
                      <a:srgbClr val="000000"/>
                    </a:solidFill>
                    <a:ea typeface="굴림" charset="-127"/>
                  </a:rPr>
                  <a:t>Text</a:t>
                </a:r>
                <a:endParaRPr lang="en-US" altLang="ko-KR">
                  <a:ea typeface="굴림" charset="-127"/>
                </a:endParaRPr>
              </a:p>
            </p:txBody>
          </p:sp>
        </p:grpSp>
        <p:sp>
          <p:nvSpPr>
            <p:cNvPr id="90160" name="Oval 48"/>
            <p:cNvSpPr>
              <a:spLocks noChangeArrowheads="1"/>
            </p:cNvSpPr>
            <p:nvPr/>
          </p:nvSpPr>
          <p:spPr bwMode="gray">
            <a:xfrm>
              <a:off x="816" y="1786"/>
              <a:ext cx="576" cy="336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61" name="Oval 49"/>
            <p:cNvSpPr>
              <a:spLocks noChangeArrowheads="1"/>
            </p:cNvSpPr>
            <p:nvPr/>
          </p:nvSpPr>
          <p:spPr bwMode="gray">
            <a:xfrm>
              <a:off x="864" y="1404"/>
              <a:ext cx="645" cy="6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2" name="Oval 50"/>
            <p:cNvSpPr>
              <a:spLocks noChangeArrowheads="1"/>
            </p:cNvSpPr>
            <p:nvPr/>
          </p:nvSpPr>
          <p:spPr bwMode="gray">
            <a:xfrm>
              <a:off x="872" y="1407"/>
              <a:ext cx="630" cy="63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3" name="Oval 51"/>
            <p:cNvSpPr>
              <a:spLocks noChangeArrowheads="1"/>
            </p:cNvSpPr>
            <p:nvPr/>
          </p:nvSpPr>
          <p:spPr bwMode="gray">
            <a:xfrm>
              <a:off x="879" y="1414"/>
              <a:ext cx="599" cy="58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4" name="Oval 52"/>
            <p:cNvSpPr>
              <a:spLocks noChangeArrowheads="1"/>
            </p:cNvSpPr>
            <p:nvPr/>
          </p:nvSpPr>
          <p:spPr bwMode="gray">
            <a:xfrm>
              <a:off x="913" y="1430"/>
              <a:ext cx="534" cy="4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5" name="Text Box 53"/>
            <p:cNvSpPr txBox="1">
              <a:spLocks noChangeArrowheads="1"/>
            </p:cNvSpPr>
            <p:nvPr/>
          </p:nvSpPr>
          <p:spPr bwMode="gray">
            <a:xfrm>
              <a:off x="987" y="1624"/>
              <a:ext cx="4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0166" name="Oval 54"/>
            <p:cNvSpPr>
              <a:spLocks noChangeArrowheads="1"/>
            </p:cNvSpPr>
            <p:nvPr/>
          </p:nvSpPr>
          <p:spPr bwMode="gray">
            <a:xfrm>
              <a:off x="1614" y="1488"/>
              <a:ext cx="432" cy="144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67" name="Oval 55"/>
            <p:cNvSpPr>
              <a:spLocks noChangeArrowheads="1"/>
            </p:cNvSpPr>
            <p:nvPr/>
          </p:nvSpPr>
          <p:spPr bwMode="gray">
            <a:xfrm>
              <a:off x="1691" y="1152"/>
              <a:ext cx="430" cy="43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8" name="Oval 56"/>
            <p:cNvSpPr>
              <a:spLocks noChangeArrowheads="1"/>
            </p:cNvSpPr>
            <p:nvPr/>
          </p:nvSpPr>
          <p:spPr bwMode="gray">
            <a:xfrm>
              <a:off x="1697" y="1154"/>
              <a:ext cx="419" cy="42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9" name="Oval 57"/>
            <p:cNvSpPr>
              <a:spLocks noChangeArrowheads="1"/>
            </p:cNvSpPr>
            <p:nvPr/>
          </p:nvSpPr>
          <p:spPr bwMode="gray">
            <a:xfrm>
              <a:off x="1701" y="1158"/>
              <a:ext cx="399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70" name="Oval 58"/>
            <p:cNvSpPr>
              <a:spLocks noChangeArrowheads="1"/>
            </p:cNvSpPr>
            <p:nvPr/>
          </p:nvSpPr>
          <p:spPr bwMode="gray">
            <a:xfrm>
              <a:off x="1724" y="1170"/>
              <a:ext cx="355" cy="31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71" name="Text Box 59"/>
            <p:cNvSpPr txBox="1">
              <a:spLocks noChangeArrowheads="1"/>
            </p:cNvSpPr>
            <p:nvPr/>
          </p:nvSpPr>
          <p:spPr bwMode="gray">
            <a:xfrm>
              <a:off x="1735" y="1293"/>
              <a:ext cx="34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Marketing Diagram</a:t>
            </a:r>
          </a:p>
        </p:txBody>
      </p:sp>
      <p:grpSp>
        <p:nvGrpSpPr>
          <p:cNvPr id="96259" name="Group 3"/>
          <p:cNvGrpSpPr>
            <a:grpSpLocks/>
          </p:cNvGrpSpPr>
          <p:nvPr/>
        </p:nvGrpSpPr>
        <p:grpSpPr bwMode="auto">
          <a:xfrm>
            <a:off x="1528763" y="1322388"/>
            <a:ext cx="5786437" cy="5078412"/>
            <a:chOff x="768" y="768"/>
            <a:chExt cx="3645" cy="3199"/>
          </a:xfrm>
        </p:grpSpPr>
        <p:sp>
          <p:nvSpPr>
            <p:cNvPr id="96260" name="Oval 4"/>
            <p:cNvSpPr>
              <a:spLocks noChangeArrowheads="1"/>
            </p:cNvSpPr>
            <p:nvPr/>
          </p:nvSpPr>
          <p:spPr bwMode="gray">
            <a:xfrm>
              <a:off x="3234" y="1310"/>
              <a:ext cx="468" cy="130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1" name="Oval 5"/>
            <p:cNvSpPr>
              <a:spLocks noChangeArrowheads="1"/>
            </p:cNvSpPr>
            <p:nvPr/>
          </p:nvSpPr>
          <p:spPr bwMode="gray">
            <a:xfrm>
              <a:off x="2424" y="2372"/>
              <a:ext cx="792" cy="220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2" name="Oval 6"/>
            <p:cNvSpPr>
              <a:spLocks noChangeArrowheads="1"/>
            </p:cNvSpPr>
            <p:nvPr/>
          </p:nvSpPr>
          <p:spPr bwMode="gray">
            <a:xfrm>
              <a:off x="3264" y="3648"/>
              <a:ext cx="1149" cy="319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3" name="Oval 7"/>
            <p:cNvSpPr>
              <a:spLocks noChangeArrowheads="1"/>
            </p:cNvSpPr>
            <p:nvPr/>
          </p:nvSpPr>
          <p:spPr bwMode="gray">
            <a:xfrm>
              <a:off x="912" y="2789"/>
              <a:ext cx="933" cy="259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4" name="Rectangle 8"/>
            <p:cNvSpPr>
              <a:spLocks noChangeArrowheads="1"/>
            </p:cNvSpPr>
            <p:nvPr/>
          </p:nvSpPr>
          <p:spPr bwMode="gray">
            <a:xfrm rot="13770025">
              <a:off x="2951" y="2306"/>
              <a:ext cx="605" cy="121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265" name="Rectangle 9"/>
            <p:cNvSpPr>
              <a:spLocks noChangeArrowheads="1"/>
            </p:cNvSpPr>
            <p:nvPr/>
          </p:nvSpPr>
          <p:spPr bwMode="gray">
            <a:xfrm rot="-743917">
              <a:off x="1698" y="2021"/>
              <a:ext cx="636" cy="109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6266" name="Group 10"/>
            <p:cNvGrpSpPr>
              <a:grpSpLocks/>
            </p:cNvGrpSpPr>
            <p:nvPr/>
          </p:nvGrpSpPr>
          <p:grpSpPr bwMode="auto">
            <a:xfrm>
              <a:off x="2289" y="1186"/>
              <a:ext cx="1014" cy="1169"/>
              <a:chOff x="2433" y="1234"/>
              <a:chExt cx="1014" cy="1169"/>
            </a:xfrm>
          </p:grpSpPr>
          <p:sp>
            <p:nvSpPr>
              <p:cNvPr id="96267" name="Rectangle 11"/>
              <p:cNvSpPr>
                <a:spLocks noChangeArrowheads="1"/>
              </p:cNvSpPr>
              <p:nvPr/>
            </p:nvSpPr>
            <p:spPr bwMode="gray">
              <a:xfrm rot="-3205350">
                <a:off x="3175" y="1380"/>
                <a:ext cx="376" cy="83"/>
              </a:xfrm>
              <a:prstGeom prst="rect">
                <a:avLst/>
              </a:prstGeom>
              <a:gradFill rotWithShape="1">
                <a:gsLst>
                  <a:gs pos="0">
                    <a:srgbClr val="969696">
                      <a:gamma/>
                      <a:shade val="46275"/>
                      <a:invGamma/>
                    </a:srgbClr>
                  </a:gs>
                  <a:gs pos="50000">
                    <a:srgbClr val="969696"/>
                  </a:gs>
                  <a:gs pos="100000">
                    <a:srgbClr val="969696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96268" name="Group 12"/>
              <p:cNvGrpSpPr>
                <a:grpSpLocks/>
              </p:cNvGrpSpPr>
              <p:nvPr/>
            </p:nvGrpSpPr>
            <p:grpSpPr bwMode="auto">
              <a:xfrm>
                <a:off x="2433" y="1401"/>
                <a:ext cx="1014" cy="1002"/>
                <a:chOff x="2016" y="1920"/>
                <a:chExt cx="1680" cy="1680"/>
              </a:xfrm>
            </p:grpSpPr>
            <p:sp>
              <p:nvSpPr>
                <p:cNvPr id="96269" name="Oval 13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70" name="Freeform 14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71" name="Text Box 15"/>
              <p:cNvSpPr txBox="1">
                <a:spLocks noChangeArrowheads="1"/>
              </p:cNvSpPr>
              <p:nvPr/>
            </p:nvSpPr>
            <p:spPr bwMode="gray">
              <a:xfrm>
                <a:off x="2486" y="1837"/>
                <a:ext cx="8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72" name="Group 16"/>
            <p:cNvGrpSpPr>
              <a:grpSpLocks/>
            </p:cNvGrpSpPr>
            <p:nvPr/>
          </p:nvGrpSpPr>
          <p:grpSpPr bwMode="auto">
            <a:xfrm>
              <a:off x="3177" y="768"/>
              <a:ext cx="574" cy="543"/>
              <a:chOff x="3321" y="816"/>
              <a:chExt cx="574" cy="543"/>
            </a:xfrm>
          </p:grpSpPr>
          <p:grpSp>
            <p:nvGrpSpPr>
              <p:cNvPr id="96273" name="Group 17"/>
              <p:cNvGrpSpPr>
                <a:grpSpLocks/>
              </p:cNvGrpSpPr>
              <p:nvPr/>
            </p:nvGrpSpPr>
            <p:grpSpPr bwMode="auto">
              <a:xfrm>
                <a:off x="3321" y="816"/>
                <a:ext cx="549" cy="543"/>
                <a:chOff x="2016" y="1920"/>
                <a:chExt cx="1680" cy="1680"/>
              </a:xfrm>
            </p:grpSpPr>
            <p:sp>
              <p:nvSpPr>
                <p:cNvPr id="96274" name="Oval 1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5490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75" name="Freeform 1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76" name="Text Box 20"/>
              <p:cNvSpPr txBox="1">
                <a:spLocks noChangeArrowheads="1"/>
              </p:cNvSpPr>
              <p:nvPr/>
            </p:nvSpPr>
            <p:spPr bwMode="gray">
              <a:xfrm>
                <a:off x="3322" y="1025"/>
                <a:ext cx="57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14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77" name="Group 21"/>
            <p:cNvGrpSpPr>
              <a:grpSpLocks/>
            </p:cNvGrpSpPr>
            <p:nvPr/>
          </p:nvGrpSpPr>
          <p:grpSpPr bwMode="auto">
            <a:xfrm>
              <a:off x="768" y="1603"/>
              <a:ext cx="1099" cy="1128"/>
              <a:chOff x="912" y="1651"/>
              <a:chExt cx="1099" cy="1128"/>
            </a:xfrm>
          </p:grpSpPr>
          <p:grpSp>
            <p:nvGrpSpPr>
              <p:cNvPr id="96278" name="Group 22"/>
              <p:cNvGrpSpPr>
                <a:grpSpLocks/>
              </p:cNvGrpSpPr>
              <p:nvPr/>
            </p:nvGrpSpPr>
            <p:grpSpPr bwMode="auto">
              <a:xfrm>
                <a:off x="912" y="1651"/>
                <a:ext cx="1099" cy="1128"/>
                <a:chOff x="2016" y="1920"/>
                <a:chExt cx="1680" cy="1680"/>
              </a:xfrm>
            </p:grpSpPr>
            <p:sp>
              <p:nvSpPr>
                <p:cNvPr id="96279" name="Oval 23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72549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80" name="Freeform 24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81" name="Text Box 25"/>
              <p:cNvSpPr txBox="1">
                <a:spLocks noChangeArrowheads="1"/>
              </p:cNvSpPr>
              <p:nvPr/>
            </p:nvSpPr>
            <p:spPr bwMode="gray">
              <a:xfrm>
                <a:off x="969" y="2152"/>
                <a:ext cx="97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8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82" name="Group 26"/>
            <p:cNvGrpSpPr>
              <a:grpSpLocks/>
            </p:cNvGrpSpPr>
            <p:nvPr/>
          </p:nvGrpSpPr>
          <p:grpSpPr bwMode="auto">
            <a:xfrm>
              <a:off x="3134" y="2397"/>
              <a:ext cx="1268" cy="1253"/>
              <a:chOff x="3278" y="2445"/>
              <a:chExt cx="1268" cy="1253"/>
            </a:xfrm>
          </p:grpSpPr>
          <p:grpSp>
            <p:nvGrpSpPr>
              <p:cNvPr id="96283" name="Group 27"/>
              <p:cNvGrpSpPr>
                <a:grpSpLocks/>
              </p:cNvGrpSpPr>
              <p:nvPr/>
            </p:nvGrpSpPr>
            <p:grpSpPr bwMode="auto">
              <a:xfrm>
                <a:off x="3278" y="2445"/>
                <a:ext cx="1268" cy="1253"/>
                <a:chOff x="2016" y="1920"/>
                <a:chExt cx="1680" cy="1680"/>
              </a:xfrm>
            </p:grpSpPr>
            <p:sp>
              <p:nvSpPr>
                <p:cNvPr id="96284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54510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sy="50000" kx="-2453608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85" name="Freeform 2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86" name="Text Box 30"/>
              <p:cNvSpPr txBox="1">
                <a:spLocks noChangeArrowheads="1"/>
              </p:cNvSpPr>
              <p:nvPr/>
            </p:nvSpPr>
            <p:spPr bwMode="gray">
              <a:xfrm>
                <a:off x="3457" y="2988"/>
                <a:ext cx="101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8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grpSp>
        <p:nvGrpSpPr>
          <p:cNvPr id="93187" name="Group 3"/>
          <p:cNvGrpSpPr>
            <a:grpSpLocks/>
          </p:cNvGrpSpPr>
          <p:nvPr/>
        </p:nvGrpSpPr>
        <p:grpSpPr bwMode="auto">
          <a:xfrm>
            <a:off x="1219200" y="1831975"/>
            <a:ext cx="2170113" cy="4035425"/>
            <a:chOff x="720" y="1296"/>
            <a:chExt cx="1367" cy="2542"/>
          </a:xfrm>
        </p:grpSpPr>
        <p:sp>
          <p:nvSpPr>
            <p:cNvPr id="93188" name="AutoShape 4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89" name="AutoShape 5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0" name="AutoShape 6"/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3CA1E6">
                    <a:gamma/>
                    <a:tint val="51373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1" name="AutoShape 7"/>
            <p:cNvSpPr>
              <a:spLocks noChangeArrowheads="1"/>
            </p:cNvSpPr>
            <p:nvPr/>
          </p:nvSpPr>
          <p:spPr bwMode="gray">
            <a:xfrm>
              <a:off x="752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gamma/>
                    <a:tint val="33333"/>
                    <a:invGamma/>
                  </a:srgbClr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2" name="AutoShape 8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3" name="AutoShape 9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3194" name="Group 10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93195" name="Oval 11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93196" name="Oval 12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7" name="Oval 13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8" name="Oval 14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9" name="Oval 15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93200" name="Text Box 16"/>
            <p:cNvSpPr txBox="1">
              <a:spLocks noChangeArrowheads="1"/>
            </p:cNvSpPr>
            <p:nvPr/>
          </p:nvSpPr>
          <p:spPr bwMode="gray">
            <a:xfrm>
              <a:off x="1276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000000"/>
                  </a:solidFill>
                  <a:ea typeface="굴림" charset="-127"/>
                </a:rPr>
                <a:t>1</a:t>
              </a:r>
              <a:endParaRPr lang="en-US" altLang="ko-KR" dirty="0">
                <a:ea typeface="굴림" charset="-127"/>
              </a:endParaRPr>
            </a:p>
          </p:txBody>
        </p:sp>
        <p:sp>
          <p:nvSpPr>
            <p:cNvPr id="93201" name="Text Box 17"/>
            <p:cNvSpPr txBox="1">
              <a:spLocks noChangeArrowheads="1"/>
            </p:cNvSpPr>
            <p:nvPr/>
          </p:nvSpPr>
          <p:spPr bwMode="gray">
            <a:xfrm>
              <a:off x="768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 dirty="0" err="1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</a:t>
              </a:r>
              <a:r>
                <a:rPr lang="en-US" altLang="ko-KR" sz="1400" dirty="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 is a Design Digital Content &amp; Contents mall developed by Guild Design Inc.</a:t>
              </a:r>
              <a:endParaRPr lang="en-US" altLang="ko-KR" dirty="0">
                <a:ea typeface="굴림" charset="-127"/>
              </a:endParaRPr>
            </a:p>
          </p:txBody>
        </p:sp>
      </p:grpSp>
      <p:grpSp>
        <p:nvGrpSpPr>
          <p:cNvPr id="93202" name="Group 18"/>
          <p:cNvGrpSpPr>
            <a:grpSpLocks/>
          </p:cNvGrpSpPr>
          <p:nvPr/>
        </p:nvGrpSpPr>
        <p:grpSpPr bwMode="auto">
          <a:xfrm>
            <a:off x="3581400" y="1831975"/>
            <a:ext cx="2166938" cy="4035425"/>
            <a:chOff x="2208" y="1296"/>
            <a:chExt cx="1365" cy="2542"/>
          </a:xfrm>
        </p:grpSpPr>
        <p:sp>
          <p:nvSpPr>
            <p:cNvPr id="93203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4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5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73E77E">
                    <a:gamma/>
                    <a:tint val="5451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6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>
                    <a:gamma/>
                    <a:tint val="33333"/>
                    <a:invGamma/>
                  </a:srgbClr>
                </a:gs>
                <a:gs pos="100000">
                  <a:srgbClr val="73E77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7" name="Oval 23"/>
            <p:cNvSpPr>
              <a:spLocks noChangeArrowheads="1"/>
            </p:cNvSpPr>
            <p:nvPr/>
          </p:nvSpPr>
          <p:spPr bwMode="gray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93208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09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0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1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2" name="Text Box 28"/>
            <p:cNvSpPr txBox="1">
              <a:spLocks noChangeArrowheads="1"/>
            </p:cNvSpPr>
            <p:nvPr/>
          </p:nvSpPr>
          <p:spPr bwMode="gray">
            <a:xfrm>
              <a:off x="2764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2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13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 dirty="0" err="1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</a:t>
              </a:r>
              <a:r>
                <a:rPr lang="en-US" altLang="ko-KR" sz="1400" dirty="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 is a Design Digital Content &amp; Contents mall developed by Guild Design Inc.</a:t>
              </a:r>
              <a:endParaRPr lang="en-US" altLang="ko-KR" dirty="0">
                <a:ea typeface="굴림" charset="-127"/>
              </a:endParaRPr>
            </a:p>
          </p:txBody>
        </p:sp>
        <p:sp>
          <p:nvSpPr>
            <p:cNvPr id="93214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5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93216" name="Group 32"/>
          <p:cNvGrpSpPr>
            <a:grpSpLocks/>
          </p:cNvGrpSpPr>
          <p:nvPr/>
        </p:nvGrpSpPr>
        <p:grpSpPr bwMode="auto">
          <a:xfrm>
            <a:off x="5937250" y="1831975"/>
            <a:ext cx="2170113" cy="4035425"/>
            <a:chOff x="3692" y="1296"/>
            <a:chExt cx="1367" cy="2542"/>
          </a:xfrm>
        </p:grpSpPr>
        <p:sp>
          <p:nvSpPr>
            <p:cNvPr id="93217" name="AutoShape 33"/>
            <p:cNvSpPr>
              <a:spLocks noChangeArrowheads="1"/>
            </p:cNvSpPr>
            <p:nvPr/>
          </p:nvSpPr>
          <p:spPr bwMode="gray">
            <a:xfrm>
              <a:off x="3696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8" name="AutoShape 34"/>
            <p:cNvSpPr>
              <a:spLocks noChangeArrowheads="1"/>
            </p:cNvSpPr>
            <p:nvPr/>
          </p:nvSpPr>
          <p:spPr bwMode="gray">
            <a:xfrm>
              <a:off x="3717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9" name="AutoShape 35"/>
            <p:cNvSpPr>
              <a:spLocks noChangeArrowheads="1"/>
            </p:cNvSpPr>
            <p:nvPr/>
          </p:nvSpPr>
          <p:spPr bwMode="gray">
            <a:xfrm>
              <a:off x="3728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E9E065">
                    <a:gamma/>
                    <a:tint val="57647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20" name="AutoShape 36"/>
            <p:cNvSpPr>
              <a:spLocks noChangeArrowheads="1"/>
            </p:cNvSpPr>
            <p:nvPr/>
          </p:nvSpPr>
          <p:spPr bwMode="gray">
            <a:xfrm>
              <a:off x="3728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>
                    <a:gamma/>
                    <a:tint val="33333"/>
                    <a:invGamma/>
                  </a:srgbClr>
                </a:gs>
                <a:gs pos="100000">
                  <a:srgbClr val="E9E065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3221" name="Group 37"/>
            <p:cNvGrpSpPr>
              <a:grpSpLocks/>
            </p:cNvGrpSpPr>
            <p:nvPr/>
          </p:nvGrpSpPr>
          <p:grpSpPr bwMode="auto">
            <a:xfrm>
              <a:off x="4165" y="1296"/>
              <a:ext cx="405" cy="405"/>
              <a:chOff x="1289" y="582"/>
              <a:chExt cx="668" cy="668"/>
            </a:xfrm>
          </p:grpSpPr>
          <p:sp>
            <p:nvSpPr>
              <p:cNvPr id="93222" name="Oval 38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93223" name="Oval 39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4" name="Oval 40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5" name="Oval 41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6" name="Oval 42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93227" name="Text Box 43"/>
            <p:cNvSpPr txBox="1">
              <a:spLocks noChangeArrowheads="1"/>
            </p:cNvSpPr>
            <p:nvPr/>
          </p:nvSpPr>
          <p:spPr bwMode="gray">
            <a:xfrm>
              <a:off x="4252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3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28" name="Text Box 44"/>
            <p:cNvSpPr txBox="1">
              <a:spLocks noChangeArrowheads="1"/>
            </p:cNvSpPr>
            <p:nvPr/>
          </p:nvSpPr>
          <p:spPr bwMode="gray">
            <a:xfrm>
              <a:off x="3744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 is a Design Digital Content &amp; Contents mall developed by Guild Design Inc.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29" name="AutoShape 45"/>
            <p:cNvSpPr>
              <a:spLocks noChangeArrowheads="1"/>
            </p:cNvSpPr>
            <p:nvPr/>
          </p:nvSpPr>
          <p:spPr bwMode="gray">
            <a:xfrm>
              <a:off x="3692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30" name="AutoShape 46"/>
            <p:cNvSpPr>
              <a:spLocks noChangeArrowheads="1"/>
            </p:cNvSpPr>
            <p:nvPr/>
          </p:nvSpPr>
          <p:spPr bwMode="gray">
            <a:xfrm>
              <a:off x="3720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grpSp>
        <p:nvGrpSpPr>
          <p:cNvPr id="81923" name="Group 3"/>
          <p:cNvGrpSpPr>
            <a:grpSpLocks/>
          </p:cNvGrpSpPr>
          <p:nvPr/>
        </p:nvGrpSpPr>
        <p:grpSpPr bwMode="auto">
          <a:xfrm>
            <a:off x="0" y="3238500"/>
            <a:ext cx="9144000" cy="122238"/>
            <a:chOff x="0" y="1896"/>
            <a:chExt cx="5760" cy="120"/>
          </a:xfrm>
        </p:grpSpPr>
        <p:sp>
          <p:nvSpPr>
            <p:cNvPr id="81924" name="Rectangle 4"/>
            <p:cNvSpPr>
              <a:spLocks noChangeArrowheads="1"/>
            </p:cNvSpPr>
            <p:nvPr/>
          </p:nvSpPr>
          <p:spPr bwMode="gray">
            <a:xfrm>
              <a:off x="0" y="1896"/>
              <a:ext cx="5760" cy="4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tint val="15294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1925" name="Rectangle 5"/>
            <p:cNvSpPr>
              <a:spLocks noChangeArrowheads="1"/>
            </p:cNvSpPr>
            <p:nvPr/>
          </p:nvSpPr>
          <p:spPr bwMode="gray">
            <a:xfrm>
              <a:off x="0" y="1942"/>
              <a:ext cx="5760" cy="74"/>
            </a:xfrm>
            <a:prstGeom prst="rect">
              <a:avLst/>
            </a:prstGeom>
            <a:gradFill rotWithShape="1">
              <a:gsLst>
                <a:gs pos="0">
                  <a:srgbClr val="5F5F5F">
                    <a:gamma/>
                    <a:tint val="30196"/>
                    <a:invGamma/>
                  </a:srgbClr>
                </a:gs>
                <a:gs pos="100000">
                  <a:srgbClr val="5F5F5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81926" name="Group 6"/>
          <p:cNvGrpSpPr>
            <a:grpSpLocks/>
          </p:cNvGrpSpPr>
          <p:nvPr/>
        </p:nvGrpSpPr>
        <p:grpSpPr bwMode="auto">
          <a:xfrm rot="3877067">
            <a:off x="4460082" y="4310856"/>
            <a:ext cx="2273300" cy="858837"/>
            <a:chOff x="2290" y="2725"/>
            <a:chExt cx="1832" cy="713"/>
          </a:xfrm>
        </p:grpSpPr>
        <p:grpSp>
          <p:nvGrpSpPr>
            <p:cNvPr id="81927" name="Group 7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28" name="Freeform 8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29" name="Freeform 9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30" name="Group 10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31" name="Freeform 11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32" name="Freeform 12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33" name="Group 13"/>
          <p:cNvGrpSpPr>
            <a:grpSpLocks/>
          </p:cNvGrpSpPr>
          <p:nvPr/>
        </p:nvGrpSpPr>
        <p:grpSpPr bwMode="auto">
          <a:xfrm>
            <a:off x="4313238" y="2686050"/>
            <a:ext cx="1270000" cy="1308100"/>
            <a:chOff x="2789" y="1625"/>
            <a:chExt cx="907" cy="907"/>
          </a:xfrm>
        </p:grpSpPr>
        <p:sp>
          <p:nvSpPr>
            <p:cNvPr id="81934" name="Oval 14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5" name="Oval 15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6" name="Oval 16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7" name="Oval 17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8" name="Oval 18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39" name="Group 19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40" name="Oval 20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1" name="Oval 21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2" name="Oval 22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3" name="Oval 23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81944" name="Group 24"/>
          <p:cNvGrpSpPr>
            <a:grpSpLocks/>
          </p:cNvGrpSpPr>
          <p:nvPr/>
        </p:nvGrpSpPr>
        <p:grpSpPr bwMode="auto">
          <a:xfrm rot="3877067">
            <a:off x="6426994" y="4377531"/>
            <a:ext cx="2273300" cy="858838"/>
            <a:chOff x="2290" y="2725"/>
            <a:chExt cx="1832" cy="713"/>
          </a:xfrm>
        </p:grpSpPr>
        <p:grpSp>
          <p:nvGrpSpPr>
            <p:cNvPr id="81945" name="Group 25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46" name="Freeform 26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47" name="Freeform 27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48" name="Group 28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49" name="Freeform 29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6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50" name="Freeform 30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81951" name="Oval 31"/>
          <p:cNvSpPr>
            <a:spLocks noChangeArrowheads="1"/>
          </p:cNvSpPr>
          <p:nvPr/>
        </p:nvSpPr>
        <p:spPr bwMode="gray">
          <a:xfrm>
            <a:off x="6089650" y="2541588"/>
            <a:ext cx="1524000" cy="1568450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tint val="0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tint val="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81952" name="Oval 32"/>
          <p:cNvSpPr>
            <a:spLocks noChangeArrowheads="1"/>
          </p:cNvSpPr>
          <p:nvPr/>
        </p:nvSpPr>
        <p:spPr bwMode="gray">
          <a:xfrm>
            <a:off x="6089650" y="2541588"/>
            <a:ext cx="1524000" cy="1568450"/>
          </a:xfrm>
          <a:prstGeom prst="ellipse">
            <a:avLst/>
          </a:prstGeom>
          <a:gradFill rotWithShape="1">
            <a:gsLst>
              <a:gs pos="0">
                <a:srgbClr val="3399FF">
                  <a:alpha val="32001"/>
                </a:srgbClr>
              </a:gs>
              <a:gs pos="100000">
                <a:srgbClr val="3399FF">
                  <a:gamma/>
                  <a:shade val="0"/>
                  <a:invGamma/>
                  <a:alpha val="89999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81953" name="Oval 33"/>
          <p:cNvSpPr>
            <a:spLocks noChangeArrowheads="1"/>
          </p:cNvSpPr>
          <p:nvPr/>
        </p:nvSpPr>
        <p:spPr bwMode="gray">
          <a:xfrm>
            <a:off x="6191250" y="2644775"/>
            <a:ext cx="1323975" cy="1362075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54118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shade val="54118"/>
                  <a:invGamma/>
                </a:srgb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81954" name="Oval 34"/>
          <p:cNvSpPr>
            <a:spLocks noChangeArrowheads="1"/>
          </p:cNvSpPr>
          <p:nvPr/>
        </p:nvSpPr>
        <p:spPr bwMode="gray">
          <a:xfrm>
            <a:off x="6192838" y="2647950"/>
            <a:ext cx="1323975" cy="1362075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63529"/>
                  <a:invGamma/>
                </a:srgbClr>
              </a:gs>
              <a:gs pos="100000">
                <a:srgbClr val="3399FF">
                  <a:alpha val="0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81955" name="Oval 35"/>
          <p:cNvSpPr>
            <a:spLocks noChangeArrowheads="1"/>
          </p:cNvSpPr>
          <p:nvPr/>
        </p:nvSpPr>
        <p:spPr bwMode="gray">
          <a:xfrm>
            <a:off x="6256338" y="2713038"/>
            <a:ext cx="1192212" cy="12255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pSp>
        <p:nvGrpSpPr>
          <p:cNvPr id="81956" name="Group 36"/>
          <p:cNvGrpSpPr>
            <a:grpSpLocks/>
          </p:cNvGrpSpPr>
          <p:nvPr/>
        </p:nvGrpSpPr>
        <p:grpSpPr bwMode="auto">
          <a:xfrm>
            <a:off x="6275388" y="2732088"/>
            <a:ext cx="1155700" cy="1189037"/>
            <a:chOff x="4166" y="1706"/>
            <a:chExt cx="1252" cy="1252"/>
          </a:xfrm>
        </p:grpSpPr>
        <p:sp>
          <p:nvSpPr>
            <p:cNvPr id="81957" name="Oval 37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58" name="Oval 38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59" name="Oval 39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60" name="Oval 40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grpSp>
        <p:nvGrpSpPr>
          <p:cNvPr id="81961" name="Group 41"/>
          <p:cNvGrpSpPr>
            <a:grpSpLocks/>
          </p:cNvGrpSpPr>
          <p:nvPr/>
        </p:nvGrpSpPr>
        <p:grpSpPr bwMode="auto">
          <a:xfrm rot="3877067">
            <a:off x="2655094" y="4310856"/>
            <a:ext cx="2273300" cy="858838"/>
            <a:chOff x="2290" y="2725"/>
            <a:chExt cx="1832" cy="713"/>
          </a:xfrm>
        </p:grpSpPr>
        <p:grpSp>
          <p:nvGrpSpPr>
            <p:cNvPr id="81962" name="Group 42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63" name="Freeform 43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64" name="Freeform 44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65" name="Group 45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66" name="Freeform 46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67" name="Freeform 47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68" name="Group 48"/>
          <p:cNvGrpSpPr>
            <a:grpSpLocks/>
          </p:cNvGrpSpPr>
          <p:nvPr/>
        </p:nvGrpSpPr>
        <p:grpSpPr bwMode="auto">
          <a:xfrm>
            <a:off x="2509838" y="2686050"/>
            <a:ext cx="1268412" cy="1308100"/>
            <a:chOff x="2789" y="1625"/>
            <a:chExt cx="907" cy="907"/>
          </a:xfrm>
        </p:grpSpPr>
        <p:sp>
          <p:nvSpPr>
            <p:cNvPr id="81969" name="Oval 49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0" name="Oval 50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1" name="Oval 51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2" name="Oval 52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3" name="Oval 53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74" name="Group 54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75" name="Oval 5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6" name="Oval 5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7" name="Oval 5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8" name="Oval 5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81979" name="Group 59"/>
          <p:cNvGrpSpPr>
            <a:grpSpLocks/>
          </p:cNvGrpSpPr>
          <p:nvPr/>
        </p:nvGrpSpPr>
        <p:grpSpPr bwMode="auto">
          <a:xfrm rot="3877067">
            <a:off x="908844" y="4310856"/>
            <a:ext cx="2273300" cy="858838"/>
            <a:chOff x="2290" y="2725"/>
            <a:chExt cx="1832" cy="713"/>
          </a:xfrm>
        </p:grpSpPr>
        <p:grpSp>
          <p:nvGrpSpPr>
            <p:cNvPr id="81980" name="Group 60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81" name="Freeform 61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82" name="Freeform 62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83" name="Group 63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84" name="Freeform 64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85" name="Freeform 65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86" name="Group 66"/>
          <p:cNvGrpSpPr>
            <a:grpSpLocks/>
          </p:cNvGrpSpPr>
          <p:nvPr/>
        </p:nvGrpSpPr>
        <p:grpSpPr bwMode="auto">
          <a:xfrm>
            <a:off x="762000" y="2686050"/>
            <a:ext cx="1268413" cy="1308100"/>
            <a:chOff x="2789" y="1625"/>
            <a:chExt cx="907" cy="907"/>
          </a:xfrm>
        </p:grpSpPr>
        <p:sp>
          <p:nvSpPr>
            <p:cNvPr id="81987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88" name="Oval 68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89" name="Oval 69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90" name="Oval 70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91" name="Oval 71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92" name="Group 72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93" name="Oval 73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4" name="Oval 74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5" name="Oval 75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6" name="Oval 76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81997" name="Text Box 77"/>
          <p:cNvSpPr txBox="1">
            <a:spLocks noChangeArrowheads="1"/>
          </p:cNvSpPr>
          <p:nvPr/>
        </p:nvSpPr>
        <p:spPr bwMode="gray">
          <a:xfrm rot="3925970">
            <a:off x="1127125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 dirty="0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1998" name="Text Box 78"/>
          <p:cNvSpPr txBox="1">
            <a:spLocks noChangeArrowheads="1"/>
          </p:cNvSpPr>
          <p:nvPr/>
        </p:nvSpPr>
        <p:spPr bwMode="gray">
          <a:xfrm rot="3925970">
            <a:off x="1593057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1999" name="Text Box 79"/>
          <p:cNvSpPr txBox="1">
            <a:spLocks noChangeArrowheads="1"/>
          </p:cNvSpPr>
          <p:nvPr/>
        </p:nvSpPr>
        <p:spPr bwMode="gray">
          <a:xfrm rot="3925970">
            <a:off x="2868613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0" name="Text Box 80"/>
          <p:cNvSpPr txBox="1">
            <a:spLocks noChangeArrowheads="1"/>
          </p:cNvSpPr>
          <p:nvPr/>
        </p:nvSpPr>
        <p:spPr bwMode="gray">
          <a:xfrm rot="3925970">
            <a:off x="3334544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2001" name="Text Box 81"/>
          <p:cNvSpPr txBox="1">
            <a:spLocks noChangeArrowheads="1"/>
          </p:cNvSpPr>
          <p:nvPr/>
        </p:nvSpPr>
        <p:spPr bwMode="gray">
          <a:xfrm rot="3925970">
            <a:off x="4681538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2" name="Text Box 82"/>
          <p:cNvSpPr txBox="1">
            <a:spLocks noChangeArrowheads="1"/>
          </p:cNvSpPr>
          <p:nvPr/>
        </p:nvSpPr>
        <p:spPr bwMode="gray">
          <a:xfrm rot="3925970">
            <a:off x="5147469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2003" name="Text Box 83"/>
          <p:cNvSpPr txBox="1">
            <a:spLocks noChangeArrowheads="1"/>
          </p:cNvSpPr>
          <p:nvPr/>
        </p:nvSpPr>
        <p:spPr bwMode="gray">
          <a:xfrm rot="3925970">
            <a:off x="6634163" y="4645025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4" name="Text Box 84"/>
          <p:cNvSpPr txBox="1">
            <a:spLocks noChangeArrowheads="1"/>
          </p:cNvSpPr>
          <p:nvPr/>
        </p:nvSpPr>
        <p:spPr bwMode="gray">
          <a:xfrm rot="3925970">
            <a:off x="7098507" y="4369594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grpSp>
        <p:nvGrpSpPr>
          <p:cNvPr id="82005" name="Group 85"/>
          <p:cNvGrpSpPr>
            <a:grpSpLocks/>
          </p:cNvGrpSpPr>
          <p:nvPr/>
        </p:nvGrpSpPr>
        <p:grpSpPr bwMode="auto">
          <a:xfrm>
            <a:off x="1069975" y="1828800"/>
            <a:ext cx="6159500" cy="406400"/>
            <a:chOff x="967" y="1152"/>
            <a:chExt cx="3880" cy="256"/>
          </a:xfrm>
        </p:grpSpPr>
        <p:sp>
          <p:nvSpPr>
            <p:cNvPr id="82006" name="Text Box 86"/>
            <p:cNvSpPr txBox="1">
              <a:spLocks noChangeArrowheads="1"/>
            </p:cNvSpPr>
            <p:nvPr/>
          </p:nvSpPr>
          <p:spPr bwMode="gray">
            <a:xfrm>
              <a:off x="967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2001</a:t>
              </a:r>
            </a:p>
          </p:txBody>
        </p:sp>
        <p:sp>
          <p:nvSpPr>
            <p:cNvPr id="82007" name="Text Box 87"/>
            <p:cNvSpPr txBox="1">
              <a:spLocks noChangeArrowheads="1"/>
            </p:cNvSpPr>
            <p:nvPr/>
          </p:nvSpPr>
          <p:spPr bwMode="gray">
            <a:xfrm>
              <a:off x="2072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2002</a:t>
              </a:r>
            </a:p>
          </p:txBody>
        </p:sp>
        <p:sp>
          <p:nvSpPr>
            <p:cNvPr id="82008" name="Text Box 88"/>
            <p:cNvSpPr txBox="1">
              <a:spLocks noChangeArrowheads="1"/>
            </p:cNvSpPr>
            <p:nvPr/>
          </p:nvSpPr>
          <p:spPr bwMode="gray">
            <a:xfrm>
              <a:off x="3172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2003</a:t>
              </a:r>
            </a:p>
          </p:txBody>
        </p:sp>
        <p:sp>
          <p:nvSpPr>
            <p:cNvPr id="82009" name="Text Box 89"/>
            <p:cNvSpPr txBox="1">
              <a:spLocks noChangeArrowheads="1"/>
            </p:cNvSpPr>
            <p:nvPr/>
          </p:nvSpPr>
          <p:spPr bwMode="gray">
            <a:xfrm>
              <a:off x="4275" y="1152"/>
              <a:ext cx="5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 sz="2000" b="1">
                  <a:latin typeface="Verdana" pitchFamily="34" charset="0"/>
                  <a:ea typeface="굴림" charset="-127"/>
                </a:rPr>
                <a:t>2004</a:t>
              </a:r>
            </a:p>
          </p:txBody>
        </p:sp>
        <p:cxnSp>
          <p:nvCxnSpPr>
            <p:cNvPr id="82010" name="AutoShape 90"/>
            <p:cNvCxnSpPr>
              <a:cxnSpLocks noChangeShapeType="1"/>
              <a:stCxn id="82006" idx="3"/>
              <a:endCxn id="82007" idx="1"/>
            </p:cNvCxnSpPr>
            <p:nvPr/>
          </p:nvCxnSpPr>
          <p:spPr bwMode="gray">
            <a:xfrm>
              <a:off x="1451" y="1293"/>
              <a:ext cx="621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011" name="AutoShape 91"/>
            <p:cNvCxnSpPr>
              <a:cxnSpLocks noChangeShapeType="1"/>
              <a:stCxn id="82007" idx="3"/>
              <a:endCxn id="82008" idx="1"/>
            </p:cNvCxnSpPr>
            <p:nvPr/>
          </p:nvCxnSpPr>
          <p:spPr bwMode="gray">
            <a:xfrm>
              <a:off x="2556" y="1293"/>
              <a:ext cx="616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012" name="AutoShape 92"/>
            <p:cNvCxnSpPr>
              <a:cxnSpLocks noChangeShapeType="1"/>
            </p:cNvCxnSpPr>
            <p:nvPr/>
          </p:nvCxnSpPr>
          <p:spPr bwMode="gray">
            <a:xfrm>
              <a:off x="3656" y="1296"/>
              <a:ext cx="616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sp>
        <p:nvSpPr>
          <p:cNvPr id="82947" name="Freeform 3"/>
          <p:cNvSpPr>
            <a:spLocks/>
          </p:cNvSpPr>
          <p:nvPr/>
        </p:nvSpPr>
        <p:spPr bwMode="gray">
          <a:xfrm>
            <a:off x="5073650" y="1219200"/>
            <a:ext cx="1466850" cy="1155700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hlink">
                  <a:gamma/>
                  <a:tint val="90980"/>
                  <a:invGamma/>
                  <a:alpha val="32001"/>
                </a:schemeClr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948" name="AutoShape 4"/>
          <p:cNvSpPr>
            <a:spLocks noChangeArrowheads="1"/>
          </p:cNvSpPr>
          <p:nvPr/>
        </p:nvSpPr>
        <p:spPr bwMode="auto">
          <a:xfrm>
            <a:off x="3424238" y="2652713"/>
            <a:ext cx="2295525" cy="3155950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1D08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49" name="AutoShape 5"/>
          <p:cNvSpPr>
            <a:spLocks noChangeArrowheads="1"/>
          </p:cNvSpPr>
          <p:nvPr/>
        </p:nvSpPr>
        <p:spPr bwMode="gray">
          <a:xfrm>
            <a:off x="3657600" y="2514600"/>
            <a:ext cx="1863725" cy="28733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0" name="AutoShape 6"/>
          <p:cNvSpPr>
            <a:spLocks noChangeArrowheads="1"/>
          </p:cNvSpPr>
          <p:nvPr/>
        </p:nvSpPr>
        <p:spPr bwMode="auto">
          <a:xfrm flipH="1">
            <a:off x="5334000" y="2590800"/>
            <a:ext cx="73025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1" name="AutoShape 7"/>
          <p:cNvSpPr>
            <a:spLocks noChangeArrowheads="1"/>
          </p:cNvSpPr>
          <p:nvPr/>
        </p:nvSpPr>
        <p:spPr bwMode="auto">
          <a:xfrm flipH="1">
            <a:off x="3743325" y="2581275"/>
            <a:ext cx="71438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2" name="AutoShape 8"/>
          <p:cNvSpPr>
            <a:spLocks noChangeArrowheads="1"/>
          </p:cNvSpPr>
          <p:nvPr/>
        </p:nvSpPr>
        <p:spPr bwMode="auto">
          <a:xfrm>
            <a:off x="5934075" y="2151063"/>
            <a:ext cx="2295525" cy="3155950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3" name="AutoShape 9"/>
          <p:cNvSpPr>
            <a:spLocks noChangeArrowheads="1"/>
          </p:cNvSpPr>
          <p:nvPr/>
        </p:nvSpPr>
        <p:spPr bwMode="gray">
          <a:xfrm>
            <a:off x="6149975" y="2008188"/>
            <a:ext cx="1863725" cy="28733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4" name="AutoShape 10"/>
          <p:cNvSpPr>
            <a:spLocks noChangeArrowheads="1"/>
          </p:cNvSpPr>
          <p:nvPr/>
        </p:nvSpPr>
        <p:spPr bwMode="auto">
          <a:xfrm flipH="1">
            <a:off x="7835900" y="2079625"/>
            <a:ext cx="71438" cy="142875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5" name="AutoShape 11"/>
          <p:cNvSpPr>
            <a:spLocks noChangeArrowheads="1"/>
          </p:cNvSpPr>
          <p:nvPr/>
        </p:nvSpPr>
        <p:spPr bwMode="auto">
          <a:xfrm flipH="1">
            <a:off x="6253163" y="2079625"/>
            <a:ext cx="71437" cy="142875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6" name="Freeform 12"/>
          <p:cNvSpPr>
            <a:spLocks/>
          </p:cNvSpPr>
          <p:nvPr/>
        </p:nvSpPr>
        <p:spPr bwMode="gray">
          <a:xfrm>
            <a:off x="2492375" y="1720850"/>
            <a:ext cx="1466850" cy="1157288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957" name="Text Box 13"/>
          <p:cNvSpPr txBox="1">
            <a:spLocks noChangeArrowheads="1"/>
          </p:cNvSpPr>
          <p:nvPr/>
        </p:nvSpPr>
        <p:spPr bwMode="gray">
          <a:xfrm>
            <a:off x="3914775" y="2486025"/>
            <a:ext cx="1308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1400">
                <a:solidFill>
                  <a:schemeClr val="bg1"/>
                </a:solidFill>
                <a:ea typeface="굴림" charset="-127"/>
              </a:rPr>
              <a:t>Add Your Title</a:t>
            </a:r>
          </a:p>
        </p:txBody>
      </p:sp>
      <p:sp>
        <p:nvSpPr>
          <p:cNvPr id="82958" name="Text Box 14"/>
          <p:cNvSpPr txBox="1">
            <a:spLocks noChangeArrowheads="1"/>
          </p:cNvSpPr>
          <p:nvPr/>
        </p:nvSpPr>
        <p:spPr bwMode="gray">
          <a:xfrm>
            <a:off x="6429375" y="1990725"/>
            <a:ext cx="1308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1400" dirty="0">
                <a:solidFill>
                  <a:srgbClr val="FFFFFF"/>
                </a:solidFill>
                <a:ea typeface="굴림" charset="-127"/>
              </a:rPr>
              <a:t>Add Your Title</a:t>
            </a:r>
          </a:p>
        </p:txBody>
      </p:sp>
      <p:grpSp>
        <p:nvGrpSpPr>
          <p:cNvPr id="82959" name="Group 15"/>
          <p:cNvGrpSpPr>
            <a:grpSpLocks/>
          </p:cNvGrpSpPr>
          <p:nvPr/>
        </p:nvGrpSpPr>
        <p:grpSpPr bwMode="auto">
          <a:xfrm>
            <a:off x="914400" y="2914650"/>
            <a:ext cx="2295525" cy="3324225"/>
            <a:chOff x="576" y="1836"/>
            <a:chExt cx="1446" cy="2094"/>
          </a:xfrm>
        </p:grpSpPr>
        <p:sp>
          <p:nvSpPr>
            <p:cNvPr id="82960" name="AutoShape 16"/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1" name="AutoShape 17"/>
            <p:cNvSpPr>
              <a:spLocks noChangeArrowheads="1"/>
            </p:cNvSpPr>
            <p:nvPr/>
          </p:nvSpPr>
          <p:spPr bwMode="gray">
            <a:xfrm>
              <a:off x="712" y="1852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2" name="AutoShape 18"/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3" name="AutoShape 19"/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4" name="Text Box 20"/>
            <p:cNvSpPr txBox="1">
              <a:spLocks noChangeArrowheads="1"/>
            </p:cNvSpPr>
            <p:nvPr/>
          </p:nvSpPr>
          <p:spPr bwMode="gray">
            <a:xfrm>
              <a:off x="882" y="1836"/>
              <a:ext cx="8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400" dirty="0">
                  <a:solidFill>
                    <a:schemeClr val="bg1"/>
                  </a:solidFill>
                  <a:ea typeface="굴림" charset="-127"/>
                </a:rPr>
                <a:t>Add Your Title</a:t>
              </a:r>
            </a:p>
          </p:txBody>
        </p:sp>
        <p:sp>
          <p:nvSpPr>
            <p:cNvPr id="82965" name="Text Box 21"/>
            <p:cNvSpPr txBox="1">
              <a:spLocks noChangeArrowheads="1"/>
            </p:cNvSpPr>
            <p:nvPr/>
          </p:nvSpPr>
          <p:spPr bwMode="auto">
            <a:xfrm>
              <a:off x="624" y="2106"/>
              <a:ext cx="1344" cy="1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rgbClr val="000000"/>
                  </a:solidFill>
                  <a:ea typeface="굴림" charset="-127"/>
                </a:rPr>
                <a:t>ThemeGallery</a:t>
              </a:r>
              <a:r>
                <a:rPr lang="en-US" altLang="ko-KR">
                  <a:solidFill>
                    <a:srgbClr val="000000"/>
                  </a:solidFill>
                  <a:ea typeface="굴림" charset="-127"/>
                </a:rPr>
                <a:t> is a Design Digital Content &amp; Contents mall developed by Guild Design Inc.</a:t>
              </a:r>
            </a:p>
          </p:txBody>
        </p:sp>
      </p:grpSp>
      <p:sp>
        <p:nvSpPr>
          <p:cNvPr id="82966" name="Text Box 22"/>
          <p:cNvSpPr txBox="1">
            <a:spLocks noChangeArrowheads="1"/>
          </p:cNvSpPr>
          <p:nvPr/>
        </p:nvSpPr>
        <p:spPr bwMode="auto">
          <a:xfrm>
            <a:off x="3505200" y="2886075"/>
            <a:ext cx="21336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is a Design Digital Content &amp; Contents mall developed by Guild Design Inc.</a:t>
            </a:r>
          </a:p>
        </p:txBody>
      </p:sp>
      <p:sp>
        <p:nvSpPr>
          <p:cNvPr id="82967" name="Text Box 23"/>
          <p:cNvSpPr txBox="1">
            <a:spLocks noChangeArrowheads="1"/>
          </p:cNvSpPr>
          <p:nvPr/>
        </p:nvSpPr>
        <p:spPr bwMode="auto">
          <a:xfrm>
            <a:off x="6019800" y="2352675"/>
            <a:ext cx="21336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is a Design Digital Content &amp; Contents mall developed by Guild Design 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gray">
          <a:xfrm rot="3419336">
            <a:off x="7265987" y="1560513"/>
            <a:ext cx="923925" cy="10033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6781800" y="29051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gray">
          <a:xfrm rot="3419336">
            <a:off x="1411287" y="2268538"/>
            <a:ext cx="923925" cy="10033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gray">
          <a:xfrm>
            <a:off x="1504950" y="262731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2000</a:t>
            </a:r>
          </a:p>
        </p:txBody>
      </p:sp>
      <p:sp>
        <p:nvSpPr>
          <p:cNvPr id="83975" name="Rectangle 7"/>
          <p:cNvSpPr>
            <a:spLocks noChangeArrowheads="1"/>
          </p:cNvSpPr>
          <p:nvPr/>
        </p:nvSpPr>
        <p:spPr bwMode="gray">
          <a:xfrm rot="3419336">
            <a:off x="2846387" y="4173538"/>
            <a:ext cx="923925" cy="10033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6" name="Text Box 8"/>
          <p:cNvSpPr txBox="1">
            <a:spLocks noChangeArrowheads="1"/>
          </p:cNvSpPr>
          <p:nvPr/>
        </p:nvSpPr>
        <p:spPr bwMode="gray">
          <a:xfrm>
            <a:off x="2940050" y="453231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2001</a:t>
            </a:r>
          </a:p>
        </p:txBody>
      </p:sp>
      <p:sp>
        <p:nvSpPr>
          <p:cNvPr id="83977" name="Rectangle 9"/>
          <p:cNvSpPr>
            <a:spLocks noChangeArrowheads="1"/>
          </p:cNvSpPr>
          <p:nvPr/>
        </p:nvSpPr>
        <p:spPr bwMode="gray">
          <a:xfrm rot="3419336">
            <a:off x="4916487" y="3021013"/>
            <a:ext cx="923925" cy="10033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8" name="Text Box 10"/>
          <p:cNvSpPr txBox="1">
            <a:spLocks noChangeArrowheads="1"/>
          </p:cNvSpPr>
          <p:nvPr/>
        </p:nvSpPr>
        <p:spPr bwMode="gray">
          <a:xfrm>
            <a:off x="5010150" y="3379788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2002</a:t>
            </a:r>
          </a:p>
        </p:txBody>
      </p:sp>
      <p:sp>
        <p:nvSpPr>
          <p:cNvPr id="83979" name="Text Box 11"/>
          <p:cNvSpPr txBox="1">
            <a:spLocks noChangeArrowheads="1"/>
          </p:cNvSpPr>
          <p:nvPr/>
        </p:nvSpPr>
        <p:spPr bwMode="gray">
          <a:xfrm>
            <a:off x="7359650" y="1919288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2003</a:t>
            </a:r>
          </a:p>
        </p:txBody>
      </p:sp>
      <p:sp>
        <p:nvSpPr>
          <p:cNvPr id="83980" name="Line 12"/>
          <p:cNvSpPr>
            <a:spLocks noChangeShapeType="1"/>
          </p:cNvSpPr>
          <p:nvPr/>
        </p:nvSpPr>
        <p:spPr bwMode="auto">
          <a:xfrm>
            <a:off x="2209800" y="3222625"/>
            <a:ext cx="762000" cy="10668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1" name="Line 13"/>
          <p:cNvSpPr>
            <a:spLocks noChangeShapeType="1"/>
          </p:cNvSpPr>
          <p:nvPr/>
        </p:nvSpPr>
        <p:spPr bwMode="auto">
          <a:xfrm flipV="1">
            <a:off x="3810000" y="3756025"/>
            <a:ext cx="1066800" cy="6096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2" name="Line 14"/>
          <p:cNvSpPr>
            <a:spLocks noChangeShapeType="1"/>
          </p:cNvSpPr>
          <p:nvPr/>
        </p:nvSpPr>
        <p:spPr bwMode="auto">
          <a:xfrm flipV="1">
            <a:off x="5943600" y="2371725"/>
            <a:ext cx="1295400" cy="7747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3" name="Text Box 15"/>
          <p:cNvSpPr txBox="1">
            <a:spLocks noChangeArrowheads="1"/>
          </p:cNvSpPr>
          <p:nvPr/>
        </p:nvSpPr>
        <p:spPr bwMode="auto">
          <a:xfrm>
            <a:off x="2514600" y="1806575"/>
            <a:ext cx="4114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ctr" eaLnBrk="0" hangingPunct="0"/>
            <a:r>
              <a:rPr lang="en-US" altLang="ko-KR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Company History</a:t>
            </a:r>
          </a:p>
        </p:txBody>
      </p:sp>
      <p:sp>
        <p:nvSpPr>
          <p:cNvPr id="83984" name="Text Box 16"/>
          <p:cNvSpPr txBox="1">
            <a:spLocks noChangeArrowheads="1"/>
          </p:cNvSpPr>
          <p:nvPr/>
        </p:nvSpPr>
        <p:spPr bwMode="auto">
          <a:xfrm>
            <a:off x="2438400" y="54959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</p:txBody>
      </p:sp>
      <p:sp>
        <p:nvSpPr>
          <p:cNvPr id="83985" name="Text Box 17"/>
          <p:cNvSpPr txBox="1">
            <a:spLocks noChangeArrowheads="1"/>
          </p:cNvSpPr>
          <p:nvPr/>
        </p:nvSpPr>
        <p:spPr bwMode="auto">
          <a:xfrm>
            <a:off x="4724400" y="44291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</p:txBody>
      </p:sp>
      <p:sp>
        <p:nvSpPr>
          <p:cNvPr id="83986" name="Text Box 18"/>
          <p:cNvSpPr txBox="1">
            <a:spLocks noChangeArrowheads="1"/>
          </p:cNvSpPr>
          <p:nvPr/>
        </p:nvSpPr>
        <p:spPr bwMode="auto">
          <a:xfrm>
            <a:off x="304800" y="35909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graphicFrame>
        <p:nvGraphicFramePr>
          <p:cNvPr id="85057" name="Group 65"/>
          <p:cNvGraphicFramePr>
            <a:graphicFrameLocks noGrp="1"/>
          </p:cNvGraphicFramePr>
          <p:nvPr>
            <p:ph idx="4294967295"/>
          </p:nvPr>
        </p:nvGraphicFramePr>
        <p:xfrm>
          <a:off x="0" y="2165350"/>
          <a:ext cx="7467600" cy="3124203"/>
        </p:xfrm>
        <a:graphic>
          <a:graphicData uri="http://schemas.openxmlformats.org/drawingml/2006/table">
            <a:tbl>
              <a:tblPr/>
              <a:tblGrid>
                <a:gridCol w="168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2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1429" marR="91429" marT="45715" marB="45715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X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X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4229" name="Rectangle 2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>
                <a:ea typeface="굴림" charset="-127"/>
              </a:rPr>
              <a:t>3-D Pie Chart</a:t>
            </a:r>
          </a:p>
        </p:txBody>
      </p:sp>
      <p:grpSp>
        <p:nvGrpSpPr>
          <p:cNvPr id="94210" name="Group 2"/>
          <p:cNvGrpSpPr>
            <a:grpSpLocks/>
          </p:cNvGrpSpPr>
          <p:nvPr/>
        </p:nvGrpSpPr>
        <p:grpSpPr bwMode="auto">
          <a:xfrm>
            <a:off x="1443038" y="2003425"/>
            <a:ext cx="6329362" cy="3711575"/>
            <a:chOff x="864" y="1310"/>
            <a:chExt cx="3987" cy="2338"/>
          </a:xfrm>
        </p:grpSpPr>
        <p:sp>
          <p:nvSpPr>
            <p:cNvPr id="94211" name="Oval 3"/>
            <p:cNvSpPr>
              <a:spLocks noChangeArrowheads="1"/>
            </p:cNvSpPr>
            <p:nvPr/>
          </p:nvSpPr>
          <p:spPr bwMode="gray">
            <a:xfrm>
              <a:off x="1347" y="2813"/>
              <a:ext cx="3504" cy="835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rgbClr val="F7F9F2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round/>
                  <a:headEnd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92075" tIns="46038" rIns="92075" bIns="46038" anchor="ctr"/>
            <a:lstStyle/>
            <a:p>
              <a:endParaRPr lang="ko-KR" altLang="en-US"/>
            </a:p>
          </p:txBody>
        </p:sp>
        <p:sp>
          <p:nvSpPr>
            <p:cNvPr id="94212" name="Oval 4"/>
            <p:cNvSpPr>
              <a:spLocks noChangeArrowheads="1"/>
            </p:cNvSpPr>
            <p:nvPr/>
          </p:nvSpPr>
          <p:spPr bwMode="gray">
            <a:xfrm rot="-998297">
              <a:off x="890" y="1482"/>
              <a:ext cx="3630" cy="1900"/>
            </a:xfrm>
            <a:prstGeom prst="ellipse">
              <a:avLst/>
            </a:prstGeom>
            <a:gradFill rotWithShape="0">
              <a:gsLst>
                <a:gs pos="0">
                  <a:srgbClr val="808080"/>
                </a:gs>
                <a:gs pos="50000">
                  <a:srgbClr val="808080">
                    <a:gamma/>
                    <a:tint val="63529"/>
                    <a:invGamma/>
                  </a:srgbClr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3" name="Oval 5"/>
            <p:cNvSpPr>
              <a:spLocks noChangeArrowheads="1"/>
            </p:cNvSpPr>
            <p:nvPr/>
          </p:nvSpPr>
          <p:spPr bwMode="gray">
            <a:xfrm rot="-998297">
              <a:off x="926" y="1380"/>
              <a:ext cx="3504" cy="1841"/>
            </a:xfrm>
            <a:prstGeom prst="ellipse">
              <a:avLst/>
            </a:prstGeom>
            <a:gradFill rotWithShape="1">
              <a:gsLst>
                <a:gs pos="0">
                  <a:srgbClr val="2791BB"/>
                </a:gs>
                <a:gs pos="100000">
                  <a:srgbClr val="2791BB">
                    <a:gamma/>
                    <a:shade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4" name="Arc 6"/>
            <p:cNvSpPr>
              <a:spLocks/>
            </p:cNvSpPr>
            <p:nvPr/>
          </p:nvSpPr>
          <p:spPr bwMode="gray">
            <a:xfrm rot="-998297">
              <a:off x="2599" y="1310"/>
              <a:ext cx="1795" cy="1239"/>
            </a:xfrm>
            <a:custGeom>
              <a:avLst/>
              <a:gdLst>
                <a:gd name="G0" fmla="+- 0 0 0"/>
                <a:gd name="G1" fmla="+- 17105 0 0"/>
                <a:gd name="G2" fmla="+- 21600 0 0"/>
                <a:gd name="T0" fmla="*/ 13190 w 21600"/>
                <a:gd name="T1" fmla="*/ 0 h 29046"/>
                <a:gd name="T2" fmla="*/ 17999 w 21600"/>
                <a:gd name="T3" fmla="*/ 29046 h 29046"/>
                <a:gd name="T4" fmla="*/ 0 w 21600"/>
                <a:gd name="T5" fmla="*/ 17105 h 29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9046" fill="none" extrusionOk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</a:path>
                <a:path w="21600" h="29046" stroke="0" extrusionOk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  <a:lnTo>
                    <a:pt x="0" y="17105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63529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5" name="Arc 7"/>
            <p:cNvSpPr>
              <a:spLocks/>
            </p:cNvSpPr>
            <p:nvPr/>
          </p:nvSpPr>
          <p:spPr bwMode="gray">
            <a:xfrm rot="20601703" flipH="1">
              <a:off x="1080" y="2491"/>
              <a:ext cx="2067" cy="930"/>
            </a:xfrm>
            <a:custGeom>
              <a:avLst/>
              <a:gdLst>
                <a:gd name="G0" fmla="+- 3659 0 0"/>
                <a:gd name="G1" fmla="+- 0 0 0"/>
                <a:gd name="G2" fmla="+- 21600 0 0"/>
                <a:gd name="T0" fmla="*/ 25114 w 25114"/>
                <a:gd name="T1" fmla="*/ 2497 h 21600"/>
                <a:gd name="T2" fmla="*/ 0 w 25114"/>
                <a:gd name="T3" fmla="*/ 21288 h 21600"/>
                <a:gd name="T4" fmla="*/ 3659 w 25114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14" h="21600" fill="none" extrusionOk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600"/>
                  </a:cubicBezTo>
                  <a:cubicBezTo>
                    <a:pt x="2432" y="21600"/>
                    <a:pt x="1208" y="21495"/>
                    <a:pt x="0" y="21287"/>
                  </a:cubicBezTo>
                </a:path>
                <a:path w="25114" h="21600" stroke="0" extrusionOk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600"/>
                  </a:cubicBezTo>
                  <a:cubicBezTo>
                    <a:pt x="2432" y="21600"/>
                    <a:pt x="1208" y="21495"/>
                    <a:pt x="0" y="21287"/>
                  </a:cubicBezTo>
                  <a:lnTo>
                    <a:pt x="3659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69804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6" name="Arc 8"/>
            <p:cNvSpPr>
              <a:spLocks/>
            </p:cNvSpPr>
            <p:nvPr/>
          </p:nvSpPr>
          <p:spPr bwMode="gray">
            <a:xfrm rot="-998297">
              <a:off x="1715" y="1339"/>
              <a:ext cx="2034" cy="893"/>
            </a:xfrm>
            <a:custGeom>
              <a:avLst/>
              <a:gdLst>
                <a:gd name="G0" fmla="+- 9843 0 0"/>
                <a:gd name="G1" fmla="+- 21600 0 0"/>
                <a:gd name="G2" fmla="+- 21600 0 0"/>
                <a:gd name="T0" fmla="*/ 0 w 24549"/>
                <a:gd name="T1" fmla="*/ 2373 h 21600"/>
                <a:gd name="T2" fmla="*/ 24549 w 24549"/>
                <a:gd name="T3" fmla="*/ 5780 h 21600"/>
                <a:gd name="T4" fmla="*/ 9843 w 2454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549" h="21600" fill="none" extrusionOk="0">
                  <a:moveTo>
                    <a:pt x="0" y="2373"/>
                  </a:moveTo>
                  <a:cubicBezTo>
                    <a:pt x="3046" y="813"/>
                    <a:pt x="6420" y="-1"/>
                    <a:pt x="9843" y="0"/>
                  </a:cubicBezTo>
                  <a:cubicBezTo>
                    <a:pt x="15299" y="0"/>
                    <a:pt x="20553" y="2064"/>
                    <a:pt x="24549" y="5779"/>
                  </a:cubicBezTo>
                </a:path>
                <a:path w="24549" h="21600" stroke="0" extrusionOk="0">
                  <a:moveTo>
                    <a:pt x="0" y="2373"/>
                  </a:moveTo>
                  <a:cubicBezTo>
                    <a:pt x="3046" y="813"/>
                    <a:pt x="6420" y="-1"/>
                    <a:pt x="9843" y="0"/>
                  </a:cubicBezTo>
                  <a:cubicBezTo>
                    <a:pt x="15299" y="0"/>
                    <a:pt x="20553" y="2064"/>
                    <a:pt x="24549" y="5779"/>
                  </a:cubicBezTo>
                  <a:lnTo>
                    <a:pt x="9843" y="2160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7" name="Arc 9"/>
            <p:cNvSpPr>
              <a:spLocks/>
            </p:cNvSpPr>
            <p:nvPr/>
          </p:nvSpPr>
          <p:spPr bwMode="gray">
            <a:xfrm rot="20601703" flipH="1">
              <a:off x="864" y="1713"/>
              <a:ext cx="1796" cy="1302"/>
            </a:xfrm>
            <a:custGeom>
              <a:avLst/>
              <a:gdLst>
                <a:gd name="G0" fmla="+- 0 0 0"/>
                <a:gd name="G1" fmla="+- 19945 0 0"/>
                <a:gd name="G2" fmla="+- 21600 0 0"/>
                <a:gd name="T0" fmla="*/ 8292 w 21600"/>
                <a:gd name="T1" fmla="*/ 0 h 30468"/>
                <a:gd name="T2" fmla="*/ 18863 w 21600"/>
                <a:gd name="T3" fmla="*/ 30468 h 30468"/>
                <a:gd name="T4" fmla="*/ 0 w 21600"/>
                <a:gd name="T5" fmla="*/ 19945 h 30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0468" fill="none" extrusionOk="0">
                  <a:moveTo>
                    <a:pt x="8291" y="0"/>
                  </a:moveTo>
                  <a:cubicBezTo>
                    <a:pt x="16349" y="3349"/>
                    <a:pt x="21600" y="11218"/>
                    <a:pt x="21600" y="19945"/>
                  </a:cubicBezTo>
                  <a:cubicBezTo>
                    <a:pt x="21600" y="23628"/>
                    <a:pt x="20657" y="27251"/>
                    <a:pt x="18863" y="30468"/>
                  </a:cubicBezTo>
                </a:path>
                <a:path w="21600" h="30468" stroke="0" extrusionOk="0">
                  <a:moveTo>
                    <a:pt x="8291" y="0"/>
                  </a:moveTo>
                  <a:cubicBezTo>
                    <a:pt x="16349" y="3349"/>
                    <a:pt x="21600" y="11218"/>
                    <a:pt x="21600" y="19945"/>
                  </a:cubicBezTo>
                  <a:cubicBezTo>
                    <a:pt x="21600" y="23628"/>
                    <a:pt x="20657" y="27251"/>
                    <a:pt x="18863" y="30468"/>
                  </a:cubicBezTo>
                  <a:lnTo>
                    <a:pt x="0" y="19945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8" name="Freeform 10"/>
            <p:cNvSpPr>
              <a:spLocks/>
            </p:cNvSpPr>
            <p:nvPr/>
          </p:nvSpPr>
          <p:spPr bwMode="gray">
            <a:xfrm>
              <a:off x="3442" y="2282"/>
              <a:ext cx="1105" cy="1120"/>
            </a:xfrm>
            <a:custGeom>
              <a:avLst/>
              <a:gdLst>
                <a:gd name="T0" fmla="*/ 9 w 1105"/>
                <a:gd name="T1" fmla="*/ 888 h 1120"/>
                <a:gd name="T2" fmla="*/ 1105 w 1105"/>
                <a:gd name="T3" fmla="*/ 0 h 1120"/>
                <a:gd name="T4" fmla="*/ 1081 w 1105"/>
                <a:gd name="T5" fmla="*/ 256 h 1120"/>
                <a:gd name="T6" fmla="*/ 705 w 1105"/>
                <a:gd name="T7" fmla="*/ 704 h 1120"/>
                <a:gd name="T8" fmla="*/ 17 w 1105"/>
                <a:gd name="T9" fmla="*/ 1120 h 1120"/>
                <a:gd name="T10" fmla="*/ 9 w 1105"/>
                <a:gd name="T11" fmla="*/ 888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5" h="1120">
                  <a:moveTo>
                    <a:pt x="9" y="888"/>
                  </a:moveTo>
                  <a:lnTo>
                    <a:pt x="1105" y="0"/>
                  </a:lnTo>
                  <a:lnTo>
                    <a:pt x="1081" y="256"/>
                  </a:lnTo>
                  <a:cubicBezTo>
                    <a:pt x="1014" y="373"/>
                    <a:pt x="882" y="560"/>
                    <a:pt x="705" y="704"/>
                  </a:cubicBezTo>
                  <a:cubicBezTo>
                    <a:pt x="528" y="848"/>
                    <a:pt x="133" y="1089"/>
                    <a:pt x="17" y="1120"/>
                  </a:cubicBezTo>
                  <a:cubicBezTo>
                    <a:pt x="0" y="1038"/>
                    <a:pt x="9" y="888"/>
                    <a:pt x="9" y="88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folHlink">
                    <a:gamma/>
                    <a:shade val="48627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4219" name="Arc 11"/>
            <p:cNvSpPr>
              <a:spLocks/>
            </p:cNvSpPr>
            <p:nvPr/>
          </p:nvSpPr>
          <p:spPr bwMode="gray">
            <a:xfrm rot="-1060795">
              <a:off x="2840" y="1897"/>
              <a:ext cx="1719" cy="1171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18016 w 18016"/>
                <a:gd name="T1" fmla="*/ 11915 h 21282"/>
                <a:gd name="T2" fmla="*/ 3695 w 18016"/>
                <a:gd name="T3" fmla="*/ 21282 h 21282"/>
                <a:gd name="T4" fmla="*/ 0 w 18016"/>
                <a:gd name="T5" fmla="*/ 0 h 2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16" h="21282" fill="none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</a:path>
                <a:path w="18016" h="21282" stroke="0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0" name="Freeform 12"/>
            <p:cNvSpPr>
              <a:spLocks/>
            </p:cNvSpPr>
            <p:nvPr/>
          </p:nvSpPr>
          <p:spPr bwMode="gray">
            <a:xfrm>
              <a:off x="2819" y="2496"/>
              <a:ext cx="648" cy="928"/>
            </a:xfrm>
            <a:custGeom>
              <a:avLst/>
              <a:gdLst>
                <a:gd name="T0" fmla="*/ 648 w 648"/>
                <a:gd name="T1" fmla="*/ 632 h 928"/>
                <a:gd name="T2" fmla="*/ 648 w 648"/>
                <a:gd name="T3" fmla="*/ 928 h 928"/>
                <a:gd name="T4" fmla="*/ 0 w 648"/>
                <a:gd name="T5" fmla="*/ 64 h 928"/>
                <a:gd name="T6" fmla="*/ 96 w 648"/>
                <a:gd name="T7" fmla="*/ 0 h 928"/>
                <a:gd name="T8" fmla="*/ 648 w 648"/>
                <a:gd name="T9" fmla="*/ 63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928">
                  <a:moveTo>
                    <a:pt x="648" y="632"/>
                  </a:moveTo>
                  <a:lnTo>
                    <a:pt x="648" y="928"/>
                  </a:lnTo>
                  <a:lnTo>
                    <a:pt x="0" y="64"/>
                  </a:lnTo>
                  <a:lnTo>
                    <a:pt x="96" y="0"/>
                  </a:lnTo>
                  <a:lnTo>
                    <a:pt x="648" y="63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4221" name="Oval 13"/>
            <p:cNvSpPr>
              <a:spLocks noChangeArrowheads="1"/>
            </p:cNvSpPr>
            <p:nvPr/>
          </p:nvSpPr>
          <p:spPr bwMode="gray">
            <a:xfrm rot="-998297">
              <a:off x="1846" y="1830"/>
              <a:ext cx="1698" cy="844"/>
            </a:xfrm>
            <a:prstGeom prst="ellipse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000000">
                    <a:gamma/>
                    <a:tint val="24314"/>
                    <a:invGamma/>
                  </a:srgbClr>
                </a:gs>
                <a:gs pos="100000">
                  <a:srgbClr val="0000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2" name="Text Box 14"/>
            <p:cNvSpPr txBox="1">
              <a:spLocks noChangeArrowheads="1"/>
            </p:cNvSpPr>
            <p:nvPr/>
          </p:nvSpPr>
          <p:spPr bwMode="gray">
            <a:xfrm>
              <a:off x="1179" y="2258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Text1</a:t>
              </a:r>
            </a:p>
          </p:txBody>
        </p:sp>
        <p:sp>
          <p:nvSpPr>
            <p:cNvPr id="94223" name="Text Box 15"/>
            <p:cNvSpPr txBox="1">
              <a:spLocks noChangeArrowheads="1"/>
            </p:cNvSpPr>
            <p:nvPr/>
          </p:nvSpPr>
          <p:spPr bwMode="gray">
            <a:xfrm>
              <a:off x="2379" y="1490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Text2</a:t>
              </a:r>
            </a:p>
          </p:txBody>
        </p:sp>
        <p:sp>
          <p:nvSpPr>
            <p:cNvPr id="94224" name="Text Box 16"/>
            <p:cNvSpPr txBox="1">
              <a:spLocks noChangeArrowheads="1"/>
            </p:cNvSpPr>
            <p:nvPr/>
          </p:nvSpPr>
          <p:spPr bwMode="gray">
            <a:xfrm>
              <a:off x="3531" y="1682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Text3</a:t>
              </a:r>
            </a:p>
          </p:txBody>
        </p:sp>
        <p:sp>
          <p:nvSpPr>
            <p:cNvPr id="94225" name="Text Box 17"/>
            <p:cNvSpPr txBox="1">
              <a:spLocks noChangeArrowheads="1"/>
            </p:cNvSpPr>
            <p:nvPr/>
          </p:nvSpPr>
          <p:spPr bwMode="gray">
            <a:xfrm>
              <a:off x="3339" y="2450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Text4</a:t>
              </a:r>
            </a:p>
          </p:txBody>
        </p:sp>
        <p:sp>
          <p:nvSpPr>
            <p:cNvPr id="94226" name="Text Box 18"/>
            <p:cNvSpPr txBox="1">
              <a:spLocks noChangeArrowheads="1"/>
            </p:cNvSpPr>
            <p:nvPr/>
          </p:nvSpPr>
          <p:spPr bwMode="gray">
            <a:xfrm>
              <a:off x="1947" y="2882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Text5</a:t>
              </a:r>
            </a:p>
          </p:txBody>
        </p:sp>
        <p:sp>
          <p:nvSpPr>
            <p:cNvPr id="94227" name="Freeform 19"/>
            <p:cNvSpPr>
              <a:spLocks/>
            </p:cNvSpPr>
            <p:nvPr/>
          </p:nvSpPr>
          <p:spPr bwMode="gray">
            <a:xfrm>
              <a:off x="2768" y="2632"/>
              <a:ext cx="544" cy="680"/>
            </a:xfrm>
            <a:custGeom>
              <a:avLst/>
              <a:gdLst>
                <a:gd name="T0" fmla="*/ 0 w 544"/>
                <a:gd name="T1" fmla="*/ 16 h 680"/>
                <a:gd name="T2" fmla="*/ 256 w 544"/>
                <a:gd name="T3" fmla="*/ 528 h 680"/>
                <a:gd name="T4" fmla="*/ 264 w 544"/>
                <a:gd name="T5" fmla="*/ 680 h 680"/>
                <a:gd name="T6" fmla="*/ 448 w 544"/>
                <a:gd name="T7" fmla="*/ 624 h 680"/>
                <a:gd name="T8" fmla="*/ 544 w 544"/>
                <a:gd name="T9" fmla="*/ 576 h 680"/>
                <a:gd name="T10" fmla="*/ 112 w 544"/>
                <a:gd name="T11" fmla="*/ 0 h 680"/>
                <a:gd name="T12" fmla="*/ 0 w 544"/>
                <a:gd name="T13" fmla="*/ 1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4" h="680">
                  <a:moveTo>
                    <a:pt x="0" y="16"/>
                  </a:moveTo>
                  <a:lnTo>
                    <a:pt x="256" y="528"/>
                  </a:lnTo>
                  <a:lnTo>
                    <a:pt x="264" y="680"/>
                  </a:lnTo>
                  <a:lnTo>
                    <a:pt x="448" y="624"/>
                  </a:lnTo>
                  <a:lnTo>
                    <a:pt x="544" y="576"/>
                  </a:lnTo>
                  <a:lnTo>
                    <a:pt x="112" y="0"/>
                  </a:lnTo>
                  <a:lnTo>
                    <a:pt x="0" y="16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alpha val="19000"/>
                  </a:schemeClr>
                </a:gs>
                <a:gs pos="100000">
                  <a:schemeClr val="folHlink">
                    <a:gamma/>
                    <a:shade val="75686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8" name="Oval 20"/>
            <p:cNvSpPr>
              <a:spLocks noChangeArrowheads="1"/>
            </p:cNvSpPr>
            <p:nvPr/>
          </p:nvSpPr>
          <p:spPr bwMode="gray">
            <a:xfrm rot="-998297">
              <a:off x="1910" y="1989"/>
              <a:ext cx="1629" cy="6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060575"/>
            <a:ext cx="3363913" cy="15700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anchor="ctr" anchorCtr="0"/>
          <a:lstStyle/>
          <a:p>
            <a:pPr marL="360000" lvl="1">
              <a:lnSpc>
                <a:spcPts val="2100"/>
              </a:lnSpc>
            </a:pP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공장 자동화</a:t>
            </a:r>
            <a:r>
              <a:rPr lang="en-US" altLang="ko-KR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생산라인제어</a:t>
            </a:r>
            <a:endParaRPr lang="en-US" altLang="ko-KR" sz="160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교통 신호등 제어</a:t>
            </a:r>
            <a:endParaRPr lang="en-US" altLang="ko-KR" sz="160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600" b="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엘리베이터 제어</a:t>
            </a:r>
            <a:endParaRPr lang="en-US" altLang="ko-KR" sz="1600" b="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자동 주차 타워 관리</a:t>
            </a:r>
            <a:endParaRPr lang="en-US" altLang="ko-KR" sz="1600" b="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88069" name="_x247066896" descr="EMB00001aa41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01" y="3788644"/>
            <a:ext cx="3364575" cy="214624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1" name="_x248361592" descr="EMB00001aa412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762355"/>
            <a:ext cx="3744416" cy="2492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899486"/>
              </p:ext>
            </p:extLst>
          </p:nvPr>
        </p:nvGraphicFramePr>
        <p:xfrm>
          <a:off x="4621786" y="3374764"/>
          <a:ext cx="4270694" cy="273656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39548">
                  <a:extLst>
                    <a:ext uri="{9D8B030D-6E8A-4147-A177-3AD203B41FA5}">
                      <a16:colId xmlns:a16="http://schemas.microsoft.com/office/drawing/2014/main" val="363344858"/>
                    </a:ext>
                  </a:extLst>
                </a:gridCol>
                <a:gridCol w="3031146">
                  <a:extLst>
                    <a:ext uri="{9D8B030D-6E8A-4147-A177-3AD203B41FA5}">
                      <a16:colId xmlns:a16="http://schemas.microsoft.com/office/drawing/2014/main" val="185727387"/>
                    </a:ext>
                  </a:extLst>
                </a:gridCol>
              </a:tblGrid>
              <a:tr h="390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분야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제어 대상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extLst>
                  <a:ext uri="{0D108BD9-81ED-4DB2-BD59-A6C34878D82A}">
                    <a16:rowId xmlns:a16="http://schemas.microsoft.com/office/drawing/2014/main" val="1076396257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전기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전자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모터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컨베이어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가공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조립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901736725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기계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산업용 로봇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공작 기계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송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‧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배수 펌프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890748233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제철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제강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하역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수송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압연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125019175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자동차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전송 라인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조립 라인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도장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826793900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상하수도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정수장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하수 처리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송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‧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배수 펌프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689037150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물류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자동 창고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하역 설비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반송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2174813540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755576" y="1417479"/>
            <a:ext cx="3736328" cy="499353"/>
            <a:chOff x="4061874" y="1746857"/>
            <a:chExt cx="3736328" cy="499353"/>
          </a:xfrm>
        </p:grpSpPr>
        <p:sp>
          <p:nvSpPr>
            <p:cNvPr id="32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활용 분야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3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2" name="AutoShape 4"/>
          <p:cNvSpPr>
            <a:spLocks noChangeArrowheads="1"/>
          </p:cNvSpPr>
          <p:nvPr/>
        </p:nvSpPr>
        <p:spPr bwMode="blackWhite">
          <a:xfrm>
            <a:off x="7570936" y="6120680"/>
            <a:ext cx="1564334" cy="764704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 dirty="0" smtClean="0">
                <a:solidFill>
                  <a:schemeClr val="bg1"/>
                </a:solidFill>
                <a:ea typeface="굴림" charset="-127"/>
              </a:rPr>
              <a:t>PLC </a:t>
            </a:r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활용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3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Marketing Diagram</a:t>
            </a:r>
          </a:p>
        </p:txBody>
      </p:sp>
      <p:grpSp>
        <p:nvGrpSpPr>
          <p:cNvPr id="87043" name="Group 3"/>
          <p:cNvGrpSpPr>
            <a:grpSpLocks/>
          </p:cNvGrpSpPr>
          <p:nvPr/>
        </p:nvGrpSpPr>
        <p:grpSpPr bwMode="auto">
          <a:xfrm>
            <a:off x="1066800" y="1981200"/>
            <a:ext cx="6781800" cy="4006850"/>
            <a:chOff x="240" y="864"/>
            <a:chExt cx="5280" cy="3120"/>
          </a:xfrm>
        </p:grpSpPr>
        <p:sp>
          <p:nvSpPr>
            <p:cNvPr id="87044" name="AutoShape 4"/>
            <p:cNvSpPr>
              <a:spLocks noChangeArrowheads="1"/>
            </p:cNvSpPr>
            <p:nvPr/>
          </p:nvSpPr>
          <p:spPr bwMode="auto">
            <a:xfrm>
              <a:off x="240" y="1008"/>
              <a:ext cx="2592" cy="2976"/>
            </a:xfrm>
            <a:prstGeom prst="roundRect">
              <a:avLst>
                <a:gd name="adj" fmla="val 9106"/>
              </a:avLst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tint val="1215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87045" name="Object 5"/>
            <p:cNvGraphicFramePr>
              <a:graphicFrameLocks noChangeAspect="1"/>
            </p:cNvGraphicFramePr>
            <p:nvPr/>
          </p:nvGraphicFramePr>
          <p:xfrm>
            <a:off x="384" y="1344"/>
            <a:ext cx="2280" cy="2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504" name="Chart" r:id="rId3" imgW="3609900" imgH="4057650" progId="MSGraph.Chart.8">
                    <p:embed followColorScheme="full"/>
                  </p:oleObj>
                </mc:Choice>
                <mc:Fallback>
                  <p:oleObj name="Chart" r:id="rId3" imgW="3609900" imgH="4057650" progId="MSGraph.Chart.8">
                    <p:embed followColorScheme="full"/>
                    <p:pic>
                      <p:nvPicPr>
                        <p:cNvPr id="0" name="Picture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1344"/>
                          <a:ext cx="2280" cy="2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46" name="AutoShape 6"/>
            <p:cNvSpPr>
              <a:spLocks noChangeArrowheads="1"/>
            </p:cNvSpPr>
            <p:nvPr/>
          </p:nvSpPr>
          <p:spPr bwMode="auto">
            <a:xfrm>
              <a:off x="480" y="864"/>
              <a:ext cx="2112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7" name="AutoShape 7"/>
            <p:cNvSpPr>
              <a:spLocks noChangeArrowheads="1"/>
            </p:cNvSpPr>
            <p:nvPr/>
          </p:nvSpPr>
          <p:spPr bwMode="auto">
            <a:xfrm>
              <a:off x="576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8" name="AutoShape 8"/>
            <p:cNvSpPr>
              <a:spLocks noChangeArrowheads="1"/>
            </p:cNvSpPr>
            <p:nvPr/>
          </p:nvSpPr>
          <p:spPr bwMode="auto">
            <a:xfrm>
              <a:off x="2400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9" name="AutoShape 9"/>
            <p:cNvSpPr>
              <a:spLocks noChangeArrowheads="1"/>
            </p:cNvSpPr>
            <p:nvPr/>
          </p:nvSpPr>
          <p:spPr bwMode="auto">
            <a:xfrm>
              <a:off x="2928" y="1008"/>
              <a:ext cx="2592" cy="2976"/>
            </a:xfrm>
            <a:prstGeom prst="roundRect">
              <a:avLst>
                <a:gd name="adj" fmla="val 9106"/>
              </a:avLst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tint val="27451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87050" name="Object 10"/>
            <p:cNvGraphicFramePr>
              <a:graphicFrameLocks noChangeAspect="1"/>
            </p:cNvGraphicFramePr>
            <p:nvPr/>
          </p:nvGraphicFramePr>
          <p:xfrm>
            <a:off x="3072" y="1344"/>
            <a:ext cx="2280" cy="2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505" name="Chart" r:id="rId5" imgW="3609900" imgH="4057650" progId="MSGraph.Chart.8">
                    <p:embed followColorScheme="full"/>
                  </p:oleObj>
                </mc:Choice>
                <mc:Fallback>
                  <p:oleObj name="Chart" r:id="rId5" imgW="3609900" imgH="4057650" progId="MSGraph.Chart.8">
                    <p:embed followColorScheme="full"/>
                    <p:pic>
                      <p:nvPicPr>
                        <p:cNvPr id="0" name="Picture 1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1344"/>
                          <a:ext cx="2280" cy="2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51" name="AutoShape 11"/>
            <p:cNvSpPr>
              <a:spLocks noChangeArrowheads="1"/>
            </p:cNvSpPr>
            <p:nvPr/>
          </p:nvSpPr>
          <p:spPr bwMode="auto">
            <a:xfrm>
              <a:off x="3168" y="864"/>
              <a:ext cx="2112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52" name="AutoShape 12"/>
            <p:cNvSpPr>
              <a:spLocks noChangeArrowheads="1"/>
            </p:cNvSpPr>
            <p:nvPr/>
          </p:nvSpPr>
          <p:spPr bwMode="auto">
            <a:xfrm>
              <a:off x="3264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53" name="AutoShape 13"/>
            <p:cNvSpPr>
              <a:spLocks noChangeArrowheads="1"/>
            </p:cNvSpPr>
            <p:nvPr/>
          </p:nvSpPr>
          <p:spPr bwMode="auto">
            <a:xfrm>
              <a:off x="5088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2208213" y="5470525"/>
            <a:ext cx="47259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www.themegallery.com</a:t>
            </a:r>
          </a:p>
        </p:txBody>
      </p:sp>
      <p:sp>
        <p:nvSpPr>
          <p:cNvPr id="88068" name="WordArt 4"/>
          <p:cNvSpPr>
            <a:spLocks noChangeArrowheads="1" noChangeShapeType="1" noTextEdit="1"/>
          </p:cNvSpPr>
          <p:nvPr/>
        </p:nvSpPr>
        <p:spPr bwMode="gray">
          <a:xfrm>
            <a:off x="1905000" y="4419600"/>
            <a:ext cx="5562600" cy="762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3600" b="1" kern="1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Thank You !</a:t>
            </a:r>
            <a:endParaRPr lang="ko-KR" altLang="en-US" sz="3600" b="1" kern="1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chemeClr val="tx1">
                    <a:alpha val="50000"/>
                  </a:scheme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04048" y="764704"/>
            <a:ext cx="2808312" cy="499353"/>
            <a:chOff x="4061874" y="1746857"/>
            <a:chExt cx="2808312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59760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err="1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생산자동화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시스템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91137" name="_x280742304" descr="EMB00002cb434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" b="6154"/>
          <a:stretch>
            <a:fillRect/>
          </a:stretch>
        </p:blipFill>
        <p:spPr bwMode="auto">
          <a:xfrm>
            <a:off x="1475656" y="1462615"/>
            <a:ext cx="6264696" cy="463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654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018" y="1916832"/>
            <a:ext cx="8431857" cy="316835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256076" y="841415"/>
            <a:ext cx="3414569" cy="499353"/>
            <a:chOff x="4061874" y="1746857"/>
            <a:chExt cx="3414569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203866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본체 및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I/O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포트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807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504" y="1844824"/>
            <a:ext cx="8012050" cy="36004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256076" y="841415"/>
            <a:ext cx="2628292" cy="499353"/>
            <a:chOff x="4061874" y="1746857"/>
            <a:chExt cx="2628292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41758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Operational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패널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39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_x216450824" descr="EMB00002370be2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" y="2383677"/>
            <a:ext cx="7071836" cy="340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1" name="_x93550416" descr="EMB00002370bea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350" y="1026610"/>
            <a:ext cx="3135382" cy="188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모듈의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하드웨어 구조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2784863" y="2213054"/>
            <a:ext cx="2880320" cy="705150"/>
          </a:xfrm>
          <a:prstGeom prst="roundRect">
            <a:avLst>
              <a:gd name="adj" fmla="val 4690"/>
            </a:avLst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2915816" y="2292207"/>
            <a:ext cx="2520280" cy="5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36000" bIns="45715">
            <a:spAutoFit/>
          </a:bodyPr>
          <a:lstStyle/>
          <a:p>
            <a:pPr algn="just" eaLnBrk="0" latinLnBrk="1" hangingPunct="0">
              <a:lnSpc>
                <a:spcPts val="1800"/>
              </a:lnSpc>
            </a:pP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컴퓨터에서 작성한 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PLC </a:t>
            </a: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프로그램을 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PLC</a:t>
            </a: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전송한다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kern="1000" spc="-100" dirty="0" smtClean="0">
              <a:solidFill>
                <a:schemeClr val="accent4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08640" y="3422259"/>
            <a:ext cx="1603231" cy="2252178"/>
            <a:chOff x="2248689" y="3284984"/>
            <a:chExt cx="1603231" cy="2252178"/>
          </a:xfrm>
        </p:grpSpPr>
        <p:grpSp>
          <p:nvGrpSpPr>
            <p:cNvPr id="4" name="그룹 3"/>
            <p:cNvGrpSpPr/>
            <p:nvPr/>
          </p:nvGrpSpPr>
          <p:grpSpPr>
            <a:xfrm>
              <a:off x="2248689" y="3284984"/>
              <a:ext cx="1603231" cy="2252178"/>
              <a:chOff x="551348" y="3337062"/>
              <a:chExt cx="1603231" cy="2252178"/>
            </a:xfrm>
          </p:grpSpPr>
          <p:sp>
            <p:nvSpPr>
              <p:cNvPr id="36" name="AutoShape 16"/>
              <p:cNvSpPr>
                <a:spLocks noChangeArrowheads="1"/>
              </p:cNvSpPr>
              <p:nvPr/>
            </p:nvSpPr>
            <p:spPr bwMode="auto">
              <a:xfrm>
                <a:off x="551348" y="3501008"/>
                <a:ext cx="1603231" cy="2088232"/>
              </a:xfrm>
              <a:prstGeom prst="roundRect">
                <a:avLst>
                  <a:gd name="adj" fmla="val 4690"/>
                </a:avLst>
              </a:prstGeom>
              <a:solidFill>
                <a:srgbClr val="FFFFD1"/>
              </a:solidFill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>
                <a:off x="688658" y="3337062"/>
                <a:ext cx="1327119" cy="312738"/>
                <a:chOff x="724601" y="4926378"/>
                <a:chExt cx="1327119" cy="312738"/>
              </a:xfrm>
            </p:grpSpPr>
            <p:sp>
              <p:nvSpPr>
                <p:cNvPr id="37" name="AutoShape 17"/>
                <p:cNvSpPr>
                  <a:spLocks noChangeArrowheads="1"/>
                </p:cNvSpPr>
                <p:nvPr/>
              </p:nvSpPr>
              <p:spPr bwMode="gray">
                <a:xfrm>
                  <a:off x="724601" y="4951778"/>
                  <a:ext cx="1327119" cy="28733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38824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3882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" name="AutoShape 18"/>
                <p:cNvSpPr>
                  <a:spLocks noChangeArrowheads="1"/>
                </p:cNvSpPr>
                <p:nvPr/>
              </p:nvSpPr>
              <p:spPr bwMode="auto">
                <a:xfrm flipH="1">
                  <a:off x="1879129" y="5023215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AutoShape 19"/>
                <p:cNvSpPr>
                  <a:spLocks noChangeArrowheads="1"/>
                </p:cNvSpPr>
                <p:nvPr/>
              </p:nvSpPr>
              <p:spPr bwMode="auto">
                <a:xfrm flipH="1">
                  <a:off x="826201" y="502321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Text Box 20"/>
                <p:cNvSpPr txBox="1">
                  <a:spLocks noChangeArrowheads="1"/>
                </p:cNvSpPr>
                <p:nvPr/>
              </p:nvSpPr>
              <p:spPr bwMode="gray">
                <a:xfrm>
                  <a:off x="899227" y="4926378"/>
                  <a:ext cx="936469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 err="1" smtClean="0">
                      <a:solidFill>
                        <a:schemeClr val="bg1"/>
                      </a:solidFill>
                      <a:ea typeface="굴림" charset="-127"/>
                    </a:rPr>
                    <a:t>입력기기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41" name="Text Box 21"/>
            <p:cNvSpPr txBox="1">
              <a:spLocks noChangeArrowheads="1"/>
            </p:cNvSpPr>
            <p:nvPr/>
          </p:nvSpPr>
          <p:spPr bwMode="auto">
            <a:xfrm>
              <a:off x="2345596" y="3717032"/>
              <a:ext cx="1434316" cy="1708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조작스위치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리미트</a:t>
              </a:r>
              <a:r>
                <a:rPr lang="ko-KR" altLang="en-US" sz="1400" kern="1000" spc="-100" dirty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스위치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근접 센서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광전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센서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초음파 센서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641177" y="3511557"/>
            <a:ext cx="1603231" cy="2070942"/>
            <a:chOff x="2248689" y="3284984"/>
            <a:chExt cx="1603231" cy="2070942"/>
          </a:xfrm>
        </p:grpSpPr>
        <p:grpSp>
          <p:nvGrpSpPr>
            <p:cNvPr id="52" name="그룹 51"/>
            <p:cNvGrpSpPr/>
            <p:nvPr/>
          </p:nvGrpSpPr>
          <p:grpSpPr>
            <a:xfrm>
              <a:off x="2248689" y="3284984"/>
              <a:ext cx="1603231" cy="2070942"/>
              <a:chOff x="551348" y="3337062"/>
              <a:chExt cx="1603231" cy="2070942"/>
            </a:xfrm>
          </p:grpSpPr>
          <p:sp>
            <p:nvSpPr>
              <p:cNvPr id="54" name="AutoShape 16"/>
              <p:cNvSpPr>
                <a:spLocks noChangeArrowheads="1"/>
              </p:cNvSpPr>
              <p:nvPr/>
            </p:nvSpPr>
            <p:spPr bwMode="auto">
              <a:xfrm>
                <a:off x="551348" y="3501008"/>
                <a:ext cx="1603231" cy="1906996"/>
              </a:xfrm>
              <a:prstGeom prst="roundRect">
                <a:avLst>
                  <a:gd name="adj" fmla="val 4690"/>
                </a:avLst>
              </a:prstGeom>
              <a:solidFill>
                <a:srgbClr val="FFFFD1"/>
              </a:solidFill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688658" y="3337062"/>
                <a:ext cx="1327119" cy="312738"/>
                <a:chOff x="724601" y="4926378"/>
                <a:chExt cx="1327119" cy="312738"/>
              </a:xfrm>
            </p:grpSpPr>
            <p:sp>
              <p:nvSpPr>
                <p:cNvPr id="56" name="AutoShape 17"/>
                <p:cNvSpPr>
                  <a:spLocks noChangeArrowheads="1"/>
                </p:cNvSpPr>
                <p:nvPr/>
              </p:nvSpPr>
              <p:spPr bwMode="gray">
                <a:xfrm>
                  <a:off x="724601" y="4951778"/>
                  <a:ext cx="1327119" cy="28733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38824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3882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7" name="AutoShape 18"/>
                <p:cNvSpPr>
                  <a:spLocks noChangeArrowheads="1"/>
                </p:cNvSpPr>
                <p:nvPr/>
              </p:nvSpPr>
              <p:spPr bwMode="auto">
                <a:xfrm flipH="1">
                  <a:off x="1879129" y="5023215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8" name="AutoShape 19"/>
                <p:cNvSpPr>
                  <a:spLocks noChangeArrowheads="1"/>
                </p:cNvSpPr>
                <p:nvPr/>
              </p:nvSpPr>
              <p:spPr bwMode="auto">
                <a:xfrm flipH="1">
                  <a:off x="826201" y="502321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Text Box 20"/>
                <p:cNvSpPr txBox="1">
                  <a:spLocks noChangeArrowheads="1"/>
                </p:cNvSpPr>
                <p:nvPr/>
              </p:nvSpPr>
              <p:spPr bwMode="gray">
                <a:xfrm>
                  <a:off x="899227" y="4926378"/>
                  <a:ext cx="936469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 err="1" smtClean="0">
                      <a:solidFill>
                        <a:schemeClr val="bg1"/>
                      </a:solidFill>
                      <a:ea typeface="굴림" charset="-127"/>
                    </a:rPr>
                    <a:t>출력기기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2345596" y="3771750"/>
              <a:ext cx="1434316" cy="13849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표시 램프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모터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솔레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노이드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컨베이어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6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6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98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입력 모듈의 구성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89089" name="_x410450232" descr="EMB00000e5002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492896"/>
            <a:ext cx="6297293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6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6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98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출력 모듈의 구성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90113" name="_x410450088" descr="EMB00000e5002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7"/>
          <a:stretch>
            <a:fillRect/>
          </a:stretch>
        </p:blipFill>
        <p:spPr bwMode="auto">
          <a:xfrm>
            <a:off x="966279" y="2415923"/>
            <a:ext cx="7062105" cy="312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29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_x249848816" descr="EMB00001aa4129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96" y="3717032"/>
            <a:ext cx="4110304" cy="24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7274584" y="4464264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FBD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pic>
        <p:nvPicPr>
          <p:cNvPr id="97281" name="_x93550496" descr="EMB00002370be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7"/>
          <a:stretch>
            <a:fillRect/>
          </a:stretch>
        </p:blipFill>
        <p:spPr bwMode="auto">
          <a:xfrm>
            <a:off x="539552" y="2348880"/>
            <a:ext cx="4116339" cy="22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5652120" y="1480026"/>
          <a:ext cx="3078735" cy="213566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61689">
                  <a:extLst>
                    <a:ext uri="{9D8B030D-6E8A-4147-A177-3AD203B41FA5}">
                      <a16:colId xmlns:a16="http://schemas.microsoft.com/office/drawing/2014/main" val="363344858"/>
                    </a:ext>
                  </a:extLst>
                </a:gridCol>
                <a:gridCol w="1917046">
                  <a:extLst>
                    <a:ext uri="{9D8B030D-6E8A-4147-A177-3AD203B41FA5}">
                      <a16:colId xmlns:a16="http://schemas.microsoft.com/office/drawing/2014/main" val="185727387"/>
                    </a:ext>
                  </a:extLst>
                </a:gridCol>
              </a:tblGrid>
              <a:tr h="272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명령어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디바이스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T="0" marB="36000" anchor="ctr"/>
                </a:tc>
                <a:extLst>
                  <a:ext uri="{0D108BD9-81ED-4DB2-BD59-A6C34878D82A}">
                    <a16:rowId xmlns:a16="http://schemas.microsoft.com/office/drawing/2014/main" val="1076396257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901736725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OUT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  K10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890748233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125019175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OUT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Y30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826793900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X1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689037150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RST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2174813540"/>
                  </a:ext>
                </a:extLst>
              </a:tr>
            </a:tbl>
          </a:graphicData>
        </a:graphic>
      </p:graphicFrame>
      <p:sp>
        <p:nvSpPr>
          <p:cNvPr id="30" name="AutoShape 21"/>
          <p:cNvSpPr>
            <a:spLocks noChangeArrowheads="1"/>
          </p:cNvSpPr>
          <p:nvPr/>
        </p:nvSpPr>
        <p:spPr bwMode="auto">
          <a:xfrm>
            <a:off x="6518984" y="863864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IL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sp>
        <p:nvSpPr>
          <p:cNvPr id="13" name="AutoShape 21"/>
          <p:cNvSpPr>
            <a:spLocks noChangeArrowheads="1"/>
          </p:cNvSpPr>
          <p:nvPr/>
        </p:nvSpPr>
        <p:spPr bwMode="auto">
          <a:xfrm>
            <a:off x="1766456" y="2132856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LD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제어 프로그래밍 언어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8065" name="_x676786288" descr="EMB00002b1c03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" r="20158" b="24550"/>
          <a:stretch>
            <a:fillRect/>
          </a:stretch>
        </p:blipFill>
        <p:spPr bwMode="auto">
          <a:xfrm>
            <a:off x="551348" y="4149080"/>
            <a:ext cx="4205703" cy="239850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utoShape 21"/>
          <p:cNvSpPr>
            <a:spLocks noChangeArrowheads="1"/>
          </p:cNvSpPr>
          <p:nvPr/>
        </p:nvSpPr>
        <p:spPr bwMode="auto">
          <a:xfrm>
            <a:off x="3059832" y="4581128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ST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91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3" name="AutoShape 41"/>
          <p:cNvSpPr>
            <a:spLocks noChangeArrowheads="1"/>
          </p:cNvSpPr>
          <p:nvPr/>
        </p:nvSpPr>
        <p:spPr bwMode="ltGray">
          <a:xfrm rot="5400000">
            <a:off x="-1791691" y="63838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9674" name="AutoShape 42"/>
          <p:cNvSpPr>
            <a:spLocks noChangeArrowheads="1"/>
          </p:cNvSpPr>
          <p:nvPr/>
        </p:nvSpPr>
        <p:spPr bwMode="ltGray">
          <a:xfrm rot="5400000" flipH="1">
            <a:off x="-1423601" y="1209709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890467" y="601828"/>
            <a:ext cx="3917500" cy="519245"/>
            <a:chOff x="1259632" y="640465"/>
            <a:chExt cx="3917500" cy="519245"/>
          </a:xfrm>
        </p:grpSpPr>
        <p:sp>
          <p:nvSpPr>
            <p:cNvPr id="69679" name="AutoShape 47"/>
            <p:cNvSpPr>
              <a:spLocks noChangeArrowheads="1"/>
            </p:cNvSpPr>
            <p:nvPr/>
          </p:nvSpPr>
          <p:spPr bwMode="gray">
            <a:xfrm>
              <a:off x="1577132" y="674744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자동화 시스템의 개요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680" name="Group 48"/>
            <p:cNvGrpSpPr>
              <a:grpSpLocks/>
            </p:cNvGrpSpPr>
            <p:nvPr/>
          </p:nvGrpSpPr>
          <p:grpSpPr bwMode="auto">
            <a:xfrm>
              <a:off x="1259632" y="640465"/>
              <a:ext cx="381000" cy="519245"/>
              <a:chOff x="2078" y="1387"/>
              <a:chExt cx="1615" cy="2201"/>
            </a:xfrm>
          </p:grpSpPr>
          <p:sp>
            <p:nvSpPr>
              <p:cNvPr id="69681" name="Oval 49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2" name="Oval 50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3" name="Oval 51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4" name="Oval 52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rgbClr val="FFCC00">
                      <a:gamma/>
                      <a:shade val="0"/>
                      <a:invGamma/>
                    </a:srgbClr>
                  </a:gs>
                  <a:gs pos="100000">
                    <a:srgbClr val="FFCC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5" name="Oval 53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6" name="Oval 54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2555776" y="1772816"/>
            <a:ext cx="3923056" cy="519245"/>
            <a:chOff x="2051720" y="2204864"/>
            <a:chExt cx="3923056" cy="519245"/>
          </a:xfrm>
        </p:grpSpPr>
        <p:sp>
          <p:nvSpPr>
            <p:cNvPr id="69678" name="AutoShape 46"/>
            <p:cNvSpPr>
              <a:spLocks noChangeArrowheads="1"/>
            </p:cNvSpPr>
            <p:nvPr/>
          </p:nvSpPr>
          <p:spPr bwMode="gray">
            <a:xfrm>
              <a:off x="2374776" y="2235688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hlink">
                          <a:gamma/>
                          <a:tint val="0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PLC </a:t>
              </a:r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프로그래밍 </a:t>
              </a:r>
              <a:r>
                <a:rPr lang="ko-KR" altLang="en-US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기초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694" name="Group 62"/>
            <p:cNvGrpSpPr>
              <a:grpSpLocks/>
            </p:cNvGrpSpPr>
            <p:nvPr/>
          </p:nvGrpSpPr>
          <p:grpSpPr bwMode="auto">
            <a:xfrm>
              <a:off x="2051720" y="2204864"/>
              <a:ext cx="381000" cy="519245"/>
              <a:chOff x="2078" y="1387"/>
              <a:chExt cx="1615" cy="2201"/>
            </a:xfrm>
          </p:grpSpPr>
          <p:sp>
            <p:nvSpPr>
              <p:cNvPr id="69695" name="Oval 63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6" name="Oval 64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7" name="Oval 65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8" name="Oval 66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21B3E1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9" name="Oval 67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00" name="Oval 68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21B3E1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2645721" y="3629835"/>
            <a:ext cx="3897754" cy="519245"/>
            <a:chOff x="2014886" y="3629835"/>
            <a:chExt cx="3897754" cy="519245"/>
          </a:xfrm>
        </p:grpSpPr>
        <p:sp>
          <p:nvSpPr>
            <p:cNvPr id="69677" name="AutoShape 45"/>
            <p:cNvSpPr>
              <a:spLocks noChangeArrowheads="1"/>
            </p:cNvSpPr>
            <p:nvPr/>
          </p:nvSpPr>
          <p:spPr bwMode="gray">
            <a:xfrm>
              <a:off x="2312640" y="3657758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PLC </a:t>
              </a:r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응용 프로그래밍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708" name="Group 76"/>
            <p:cNvGrpSpPr>
              <a:grpSpLocks/>
            </p:cNvGrpSpPr>
            <p:nvPr/>
          </p:nvGrpSpPr>
          <p:grpSpPr bwMode="auto">
            <a:xfrm>
              <a:off x="2014886" y="3629835"/>
              <a:ext cx="355600" cy="519245"/>
              <a:chOff x="2078" y="1387"/>
              <a:chExt cx="1615" cy="2201"/>
            </a:xfrm>
          </p:grpSpPr>
          <p:sp>
            <p:nvSpPr>
              <p:cNvPr id="69709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0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1" name="Oval 79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2" name="Oval 80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3" name="Oval 81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4" name="Oval 82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sp>
        <p:nvSpPr>
          <p:cNvPr id="3" name="직사각형 2"/>
          <p:cNvSpPr/>
          <p:nvPr/>
        </p:nvSpPr>
        <p:spPr>
          <a:xfrm>
            <a:off x="3063555" y="1158115"/>
            <a:ext cx="1167307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시퀀스 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63555" y="1436525"/>
            <a:ext cx="104381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063555" y="2657404"/>
            <a:ext cx="1443024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입출력 디바이스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063555" y="2942476"/>
            <a:ext cx="1300356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시퀀스 명령어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063555" y="4179128"/>
            <a:ext cx="1758815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5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색 타워 램프 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063555" y="4426596"/>
            <a:ext cx="1935145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신호등 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63936" y="4168130"/>
            <a:ext cx="1936749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실린더 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466964" y="4438266"/>
            <a:ext cx="233429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생산자동화시스템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22278" y="4834921"/>
            <a:ext cx="3929842" cy="519245"/>
            <a:chOff x="1048048" y="4977495"/>
            <a:chExt cx="3929842" cy="519245"/>
          </a:xfrm>
        </p:grpSpPr>
        <p:sp>
          <p:nvSpPr>
            <p:cNvPr id="42" name="AutoShape 45"/>
            <p:cNvSpPr>
              <a:spLocks noChangeArrowheads="1"/>
            </p:cNvSpPr>
            <p:nvPr/>
          </p:nvSpPr>
          <p:spPr bwMode="gray">
            <a:xfrm>
              <a:off x="1377890" y="4992684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43" name="Group 76"/>
            <p:cNvGrpSpPr>
              <a:grpSpLocks/>
            </p:cNvGrpSpPr>
            <p:nvPr/>
          </p:nvGrpSpPr>
          <p:grpSpPr bwMode="auto">
            <a:xfrm>
              <a:off x="1048048" y="4977495"/>
              <a:ext cx="355600" cy="519245"/>
              <a:chOff x="2078" y="1387"/>
              <a:chExt cx="1615" cy="2201"/>
            </a:xfrm>
          </p:grpSpPr>
          <p:sp>
            <p:nvSpPr>
              <p:cNvPr id="4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6" name="Oval 79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7" name="Oval 80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8" name="Oval 81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57" name="Oval 82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sp>
        <p:nvSpPr>
          <p:cNvPr id="58" name="직사각형 57"/>
          <p:cNvSpPr/>
          <p:nvPr/>
        </p:nvSpPr>
        <p:spPr>
          <a:xfrm>
            <a:off x="3063555" y="5373216"/>
            <a:ext cx="1912639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제어의 개요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059832" y="5645659"/>
            <a:ext cx="219156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15870" y="2502684"/>
            <a:ext cx="1037230" cy="1070332"/>
            <a:chOff x="3438688" y="2345041"/>
            <a:chExt cx="2059495" cy="2125223"/>
          </a:xfrm>
        </p:grpSpPr>
        <p:sp>
          <p:nvSpPr>
            <p:cNvPr id="61" name="Oval 9"/>
            <p:cNvSpPr>
              <a:spLocks noChangeArrowheads="1"/>
            </p:cNvSpPr>
            <p:nvPr/>
          </p:nvSpPr>
          <p:spPr bwMode="gray">
            <a:xfrm>
              <a:off x="3438688" y="2345041"/>
              <a:ext cx="2059495" cy="2125223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" name="Oval 10"/>
            <p:cNvSpPr>
              <a:spLocks noChangeArrowheads="1"/>
            </p:cNvSpPr>
            <p:nvPr/>
          </p:nvSpPr>
          <p:spPr bwMode="gray">
            <a:xfrm>
              <a:off x="3559666" y="2471366"/>
              <a:ext cx="1817540" cy="1878519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3" name="Oval 11"/>
            <p:cNvSpPr>
              <a:spLocks noChangeArrowheads="1"/>
            </p:cNvSpPr>
            <p:nvPr/>
          </p:nvSpPr>
          <p:spPr bwMode="gray">
            <a:xfrm>
              <a:off x="3559666" y="2471366"/>
              <a:ext cx="1817540" cy="1878519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4" name="Oval 12"/>
            <p:cNvSpPr>
              <a:spLocks noChangeArrowheads="1"/>
            </p:cNvSpPr>
            <p:nvPr/>
          </p:nvSpPr>
          <p:spPr bwMode="gray">
            <a:xfrm>
              <a:off x="3679203" y="2594718"/>
              <a:ext cx="1578466" cy="163181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5" name="Oval 13"/>
            <p:cNvSpPr>
              <a:spLocks noChangeArrowheads="1"/>
            </p:cNvSpPr>
            <p:nvPr/>
          </p:nvSpPr>
          <p:spPr bwMode="gray">
            <a:xfrm>
              <a:off x="3679203" y="2594718"/>
              <a:ext cx="1578466" cy="1631815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6" name="Text Box 20"/>
            <p:cNvSpPr txBox="1">
              <a:spLocks noChangeArrowheads="1"/>
            </p:cNvSpPr>
            <p:nvPr/>
          </p:nvSpPr>
          <p:spPr bwMode="gray">
            <a:xfrm>
              <a:off x="3887189" y="3014920"/>
              <a:ext cx="1156491" cy="672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2000" b="1" dirty="0" smtClean="0">
                  <a:solidFill>
                    <a:schemeClr val="bg1"/>
                  </a:solidFill>
                  <a:ea typeface="굴림" charset="-127"/>
                </a:rPr>
                <a:t>차례</a:t>
              </a:r>
              <a:endParaRPr lang="en-US" altLang="ko-KR" sz="20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3059832" y="2348880"/>
            <a:ext cx="181325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프로그래밍 절차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069357" y="3261578"/>
            <a:ext cx="178286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프로그래밍 기본 회로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62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err="1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직렬처리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&amp; 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병렬처리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04" y="3140968"/>
            <a:ext cx="3935713" cy="20543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20" y="3068960"/>
            <a:ext cx="4003963" cy="20767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619672" y="2500259"/>
            <a:ext cx="1872208" cy="367445"/>
            <a:chOff x="1619672" y="2560213"/>
            <a:chExt cx="1656184" cy="316806"/>
          </a:xfrm>
        </p:grpSpPr>
        <p:sp>
          <p:nvSpPr>
            <p:cNvPr id="38" name="AutoShape 17"/>
            <p:cNvSpPr>
              <a:spLocks noChangeArrowheads="1"/>
            </p:cNvSpPr>
            <p:nvPr/>
          </p:nvSpPr>
          <p:spPr bwMode="gray">
            <a:xfrm>
              <a:off x="1619672" y="2560213"/>
              <a:ext cx="1656184" cy="31680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" name="AutoShape 18"/>
            <p:cNvSpPr>
              <a:spLocks noChangeArrowheads="1"/>
            </p:cNvSpPr>
            <p:nvPr/>
          </p:nvSpPr>
          <p:spPr bwMode="auto">
            <a:xfrm flipH="1">
              <a:off x="3122885" y="2631651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" name="AutoShape 19"/>
            <p:cNvSpPr>
              <a:spLocks noChangeArrowheads="1"/>
            </p:cNvSpPr>
            <p:nvPr/>
          </p:nvSpPr>
          <p:spPr bwMode="auto">
            <a:xfrm flipH="1">
              <a:off x="1721272" y="2631651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1" name="Text Box 20"/>
            <p:cNvSpPr txBox="1">
              <a:spLocks noChangeArrowheads="1"/>
            </p:cNvSpPr>
            <p:nvPr/>
          </p:nvSpPr>
          <p:spPr bwMode="gray">
            <a:xfrm>
              <a:off x="1794298" y="2561593"/>
              <a:ext cx="1328587" cy="291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600" b="1" dirty="0" smtClean="0">
                  <a:solidFill>
                    <a:schemeClr val="bg1"/>
                  </a:solidFill>
                  <a:ea typeface="굴림" charset="-127"/>
                </a:rPr>
                <a:t>PLC 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436096" y="2500259"/>
            <a:ext cx="1872208" cy="367445"/>
            <a:chOff x="1619672" y="2560213"/>
            <a:chExt cx="1656184" cy="316806"/>
          </a:xfrm>
        </p:grpSpPr>
        <p:sp>
          <p:nvSpPr>
            <p:cNvPr id="33" name="AutoShape 17"/>
            <p:cNvSpPr>
              <a:spLocks noChangeArrowheads="1"/>
            </p:cNvSpPr>
            <p:nvPr/>
          </p:nvSpPr>
          <p:spPr bwMode="gray">
            <a:xfrm>
              <a:off x="1619672" y="2560213"/>
              <a:ext cx="1656184" cy="31680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AutoShape 18"/>
            <p:cNvSpPr>
              <a:spLocks noChangeArrowheads="1"/>
            </p:cNvSpPr>
            <p:nvPr/>
          </p:nvSpPr>
          <p:spPr bwMode="auto">
            <a:xfrm flipH="1">
              <a:off x="3122885" y="2631651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AutoShape 19"/>
            <p:cNvSpPr>
              <a:spLocks noChangeArrowheads="1"/>
            </p:cNvSpPr>
            <p:nvPr/>
          </p:nvSpPr>
          <p:spPr bwMode="auto">
            <a:xfrm flipH="1">
              <a:off x="1721272" y="2631651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Text Box 20"/>
            <p:cNvSpPr txBox="1">
              <a:spLocks noChangeArrowheads="1"/>
            </p:cNvSpPr>
            <p:nvPr/>
          </p:nvSpPr>
          <p:spPr bwMode="gray">
            <a:xfrm>
              <a:off x="1794298" y="2561593"/>
              <a:ext cx="1328587" cy="291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시퀀스</a:t>
              </a:r>
              <a:r>
                <a:rPr lang="en-US" altLang="ko-KR" sz="1600" b="1" dirty="0" smtClean="0">
                  <a:solidFill>
                    <a:schemeClr val="bg1"/>
                  </a:solidFill>
                  <a:ea typeface="굴림" charset="-127"/>
                </a:rPr>
                <a:t> 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프로그램 제한 사항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91137" name="_x410461392" descr="EMB00000e5002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4" y="2767354"/>
            <a:ext cx="4193175" cy="159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39" name="_x410461320" descr="EMB00000e5002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798884"/>
            <a:ext cx="3404917" cy="178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1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_x93550496" descr="EMB00002370be3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84784"/>
            <a:ext cx="6192689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755576" y="1412776"/>
            <a:ext cx="2808312" cy="499353"/>
            <a:chOff x="4061874" y="1746857"/>
            <a:chExt cx="2808312" cy="499353"/>
          </a:xfrm>
        </p:grpSpPr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59760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작업 처리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순서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2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3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4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7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8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2" name="그룹 3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5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1175797" y="1988840"/>
            <a:ext cx="6636563" cy="1008112"/>
          </a:xfrm>
          <a:prstGeom prst="roundRect">
            <a:avLst>
              <a:gd name="adj" fmla="val 13745"/>
            </a:avLst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/>
        </p:spPr>
        <p:txBody>
          <a:bodyPr lIns="91429" tIns="45715" rIns="91429" bIns="45715" anchor="ctr"/>
          <a:lstStyle/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[</a:t>
            </a:r>
            <a:r>
              <a:rPr lang="ko-KR" altLang="en-US" sz="1400" b="1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아이콘  실행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]: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바탕화면에 있는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[GX Works2]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더블 클릭한다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lang="en-US" altLang="ko-KR" sz="1400" dirty="0" smtClean="0">
              <a:latin typeface="Verdana" pitchFamily="34" charset="0"/>
              <a:ea typeface="굴림" charset="-127"/>
            </a:endParaRPr>
          </a:p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[</a:t>
            </a:r>
            <a:r>
              <a:rPr lang="ko-KR" altLang="en-US" sz="1400" b="1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메뉴 실행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]: [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시작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]-[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프로그램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]-[MELSOFT]-[GX Works2]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를 클릭한다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47146" y="1391734"/>
            <a:ext cx="2028052" cy="369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프로그램의 실행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022" y="3162011"/>
            <a:ext cx="6515371" cy="2571245"/>
            <a:chOff x="1183022" y="3162011"/>
            <a:chExt cx="6515371" cy="257124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3022" y="3402151"/>
              <a:ext cx="4037050" cy="233110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5856" y="3162011"/>
              <a:ext cx="4422537" cy="2139198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sp>
        <p:nvSpPr>
          <p:cNvPr id="21" name="AutoShape 16"/>
          <p:cNvSpPr>
            <a:spLocks noChangeArrowheads="1"/>
          </p:cNvSpPr>
          <p:nvPr/>
        </p:nvSpPr>
        <p:spPr bwMode="auto">
          <a:xfrm>
            <a:off x="3323296" y="4116028"/>
            <a:ext cx="2616856" cy="360041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19" name="그룹 18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절차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0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2492896"/>
            <a:ext cx="1969022" cy="3384375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5536" y="1585012"/>
            <a:ext cx="2301055" cy="475836"/>
            <a:chOff x="830785" y="1340768"/>
            <a:chExt cx="2301055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230105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AutoShape 18"/>
            <p:cNvSpPr>
              <a:spLocks noChangeArrowheads="1"/>
            </p:cNvSpPr>
            <p:nvPr/>
          </p:nvSpPr>
          <p:spPr bwMode="auto">
            <a:xfrm flipH="1">
              <a:off x="2900889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043608" y="1391734"/>
              <a:ext cx="1797210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프로그래밍 절차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27429" y="2795948"/>
            <a:ext cx="1440315" cy="579064"/>
            <a:chOff x="749452" y="3044939"/>
            <a:chExt cx="1548848" cy="579064"/>
          </a:xfrm>
        </p:grpSpPr>
        <p:sp>
          <p:nvSpPr>
            <p:cNvPr id="25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새 프로젝트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27429" y="3361501"/>
            <a:ext cx="1440315" cy="579064"/>
            <a:chOff x="749452" y="3044939"/>
            <a:chExt cx="1548848" cy="579064"/>
          </a:xfrm>
        </p:grpSpPr>
        <p:sp>
          <p:nvSpPr>
            <p:cNvPr id="39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0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LD </a:t>
              </a:r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프로그램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27429" y="3935370"/>
            <a:ext cx="1440315" cy="579064"/>
            <a:chOff x="749452" y="3044939"/>
            <a:chExt cx="1548848" cy="579064"/>
          </a:xfrm>
        </p:grpSpPr>
        <p:sp>
          <p:nvSpPr>
            <p:cNvPr id="42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3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컴파일</a:t>
              </a:r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번역</a:t>
              </a:r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827429" y="4505039"/>
            <a:ext cx="1440315" cy="579064"/>
            <a:chOff x="749452" y="3044939"/>
            <a:chExt cx="1548848" cy="579064"/>
          </a:xfrm>
        </p:grpSpPr>
        <p:sp>
          <p:nvSpPr>
            <p:cNvPr id="46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7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시뮬레이션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827429" y="5082184"/>
            <a:ext cx="1440315" cy="579064"/>
            <a:chOff x="749452" y="3044939"/>
            <a:chExt cx="1548848" cy="579064"/>
          </a:xfrm>
        </p:grpSpPr>
        <p:sp>
          <p:nvSpPr>
            <p:cNvPr id="49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0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접속 후 실행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54" name="AutoShape 5"/>
          <p:cNvSpPr>
            <a:spLocks noChangeArrowheads="1"/>
          </p:cNvSpPr>
          <p:nvPr/>
        </p:nvSpPr>
        <p:spPr bwMode="gray">
          <a:xfrm rot="10800000" flipH="1">
            <a:off x="1403648" y="3352667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AutoShape 5"/>
          <p:cNvSpPr>
            <a:spLocks noChangeArrowheads="1"/>
          </p:cNvSpPr>
          <p:nvPr/>
        </p:nvSpPr>
        <p:spPr bwMode="gray">
          <a:xfrm rot="10800000" flipH="1">
            <a:off x="1403648" y="3930055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AutoShape 5"/>
          <p:cNvSpPr>
            <a:spLocks noChangeArrowheads="1"/>
          </p:cNvSpPr>
          <p:nvPr/>
        </p:nvSpPr>
        <p:spPr bwMode="gray">
          <a:xfrm rot="10800000" flipH="1">
            <a:off x="1403648" y="4513743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7" name="AutoShape 5"/>
          <p:cNvSpPr>
            <a:spLocks noChangeArrowheads="1"/>
          </p:cNvSpPr>
          <p:nvPr/>
        </p:nvSpPr>
        <p:spPr bwMode="gray">
          <a:xfrm rot="10800000" flipH="1">
            <a:off x="1403648" y="5074674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91" y="1724843"/>
            <a:ext cx="6252274" cy="41524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735515"/>
            <a:ext cx="3409915" cy="2203577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58" name="그룹 57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6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6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절차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5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래더</a:t>
            </a:r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입력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9091" name="_x313786624" descr="DRW0000229469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559" y="1935313"/>
            <a:ext cx="4659390" cy="7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898" y="4342603"/>
            <a:ext cx="6775721" cy="141803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31289" y="2148202"/>
            <a:ext cx="6077364" cy="2162990"/>
            <a:chOff x="1185562" y="2023848"/>
            <a:chExt cx="6077364" cy="2162990"/>
          </a:xfrm>
        </p:grpSpPr>
        <p:pic>
          <p:nvPicPr>
            <p:cNvPr id="25" name="_x314429952" descr="EMB0000229469a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562" y="2550624"/>
              <a:ext cx="6077364" cy="1636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설명선 2 25"/>
            <p:cNvSpPr/>
            <p:nvPr/>
          </p:nvSpPr>
          <p:spPr bwMode="auto">
            <a:xfrm>
              <a:off x="1638738" y="2023848"/>
              <a:ext cx="1020475" cy="369332"/>
            </a:xfrm>
            <a:prstGeom prst="borderCallout2">
              <a:avLst>
                <a:gd name="adj1" fmla="val 49316"/>
                <a:gd name="adj2" fmla="val -308"/>
                <a:gd name="adj3" fmla="val 83216"/>
                <a:gd name="adj4" fmla="val -20705"/>
                <a:gd name="adj5" fmla="val 140963"/>
                <a:gd name="adj6" fmla="val -21137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라벨명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설명선 2 31"/>
            <p:cNvSpPr/>
            <p:nvPr/>
          </p:nvSpPr>
          <p:spPr bwMode="auto">
            <a:xfrm>
              <a:off x="2504653" y="2915652"/>
              <a:ext cx="1131243" cy="369332"/>
            </a:xfrm>
            <a:prstGeom prst="borderCallout2">
              <a:avLst>
                <a:gd name="adj1" fmla="val 43203"/>
                <a:gd name="adj2" fmla="val 427"/>
                <a:gd name="adj3" fmla="val -36268"/>
                <a:gd name="adj4" fmla="val -28097"/>
                <a:gd name="adj5" fmla="val -38939"/>
                <a:gd name="adj6" fmla="val -76790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chemeClr val="tx1"/>
                  </a:solidFill>
                  <a:latin typeface="Arial" charset="0"/>
                </a:rPr>
                <a:t>디바이스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설명선 2 32"/>
            <p:cNvSpPr/>
            <p:nvPr/>
          </p:nvSpPr>
          <p:spPr bwMode="auto">
            <a:xfrm>
              <a:off x="2483768" y="3491716"/>
              <a:ext cx="1152128" cy="369332"/>
            </a:xfrm>
            <a:prstGeom prst="borderCallout2">
              <a:avLst>
                <a:gd name="adj1" fmla="val 43203"/>
                <a:gd name="adj2" fmla="val 427"/>
                <a:gd name="adj3" fmla="val 40146"/>
                <a:gd name="adj4" fmla="val -24453"/>
                <a:gd name="adj5" fmla="val -97292"/>
                <a:gd name="adj6" fmla="val -71605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chemeClr val="tx1"/>
                  </a:solidFill>
                  <a:latin typeface="Arial" charset="0"/>
                </a:rPr>
                <a:t>코멘트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절차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42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변환 및 </a:t>
            </a:r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컴파일하기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3" y="1970336"/>
            <a:ext cx="7128792" cy="3851462"/>
          </a:xfrm>
          <a:prstGeom prst="rect">
            <a:avLst/>
          </a:prstGeom>
        </p:spPr>
      </p:pic>
      <p:sp>
        <p:nvSpPr>
          <p:cNvPr id="22" name="AutoShape 16"/>
          <p:cNvSpPr>
            <a:spLocks noChangeArrowheads="1"/>
          </p:cNvSpPr>
          <p:nvPr/>
        </p:nvSpPr>
        <p:spPr bwMode="auto">
          <a:xfrm>
            <a:off x="2843808" y="2711463"/>
            <a:ext cx="2304256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16" name="그룹 15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1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1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절차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9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쓰기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4209" name="_x95467072" descr="EMB00002294695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95" y="1867571"/>
            <a:ext cx="5971966" cy="391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16"/>
          <p:cNvSpPr>
            <a:spLocks noChangeArrowheads="1"/>
          </p:cNvSpPr>
          <p:nvPr/>
        </p:nvSpPr>
        <p:spPr bwMode="auto">
          <a:xfrm>
            <a:off x="2987824" y="2431905"/>
            <a:ext cx="936104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AutoShape 16"/>
          <p:cNvSpPr>
            <a:spLocks noChangeArrowheads="1"/>
          </p:cNvSpPr>
          <p:nvPr/>
        </p:nvSpPr>
        <p:spPr bwMode="auto">
          <a:xfrm>
            <a:off x="2649818" y="3049469"/>
            <a:ext cx="1080120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AutoShape 16"/>
          <p:cNvSpPr>
            <a:spLocks noChangeArrowheads="1"/>
          </p:cNvSpPr>
          <p:nvPr/>
        </p:nvSpPr>
        <p:spPr bwMode="auto">
          <a:xfrm>
            <a:off x="5992610" y="5467258"/>
            <a:ext cx="739630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절차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74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시뮬레이션 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8305" name="_x314433808" descr="EMB00002294699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96" y="1773678"/>
            <a:ext cx="56515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15" name="그룹 14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1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1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절차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55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620969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40" name="그룹 3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51" name="AutoShape 16"/>
          <p:cNvSpPr>
            <a:spLocks noChangeArrowheads="1"/>
          </p:cNvSpPr>
          <p:nvPr/>
        </p:nvSpPr>
        <p:spPr bwMode="auto">
          <a:xfrm>
            <a:off x="586754" y="1713535"/>
            <a:ext cx="7729662" cy="1866906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579918" y="1421016"/>
            <a:ext cx="1869007" cy="475836"/>
            <a:chOff x="1620595" y="2164386"/>
            <a:chExt cx="1869007" cy="475836"/>
          </a:xfrm>
        </p:grpSpPr>
        <p:sp>
          <p:nvSpPr>
            <p:cNvPr id="53" name="AutoShape 17"/>
            <p:cNvSpPr>
              <a:spLocks noChangeArrowheads="1"/>
            </p:cNvSpPr>
            <p:nvPr/>
          </p:nvSpPr>
          <p:spPr bwMode="gray">
            <a:xfrm>
              <a:off x="1620595" y="2164386"/>
              <a:ext cx="1869007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AutoShape 18"/>
            <p:cNvSpPr>
              <a:spLocks noChangeArrowheads="1"/>
            </p:cNvSpPr>
            <p:nvPr/>
          </p:nvSpPr>
          <p:spPr bwMode="auto">
            <a:xfrm flipH="1">
              <a:off x="3260929" y="2317588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5" name="AutoShape 19"/>
            <p:cNvSpPr>
              <a:spLocks noChangeArrowheads="1"/>
            </p:cNvSpPr>
            <p:nvPr/>
          </p:nvSpPr>
          <p:spPr bwMode="auto">
            <a:xfrm flipH="1">
              <a:off x="1763688" y="2317588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Text Box 20"/>
            <p:cNvSpPr txBox="1">
              <a:spLocks noChangeArrowheads="1"/>
            </p:cNvSpPr>
            <p:nvPr/>
          </p:nvSpPr>
          <p:spPr bwMode="gray">
            <a:xfrm>
              <a:off x="2078312" y="2215352"/>
              <a:ext cx="952482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입력기기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57" name="AutoShape 8"/>
          <p:cNvSpPr>
            <a:spLocks noChangeArrowheads="1"/>
          </p:cNvSpPr>
          <p:nvPr/>
        </p:nvSpPr>
        <p:spPr bwMode="auto">
          <a:xfrm>
            <a:off x="608231" y="4018567"/>
            <a:ext cx="7708185" cy="1858705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">
          <a:xfrm>
            <a:off x="627535" y="3790252"/>
            <a:ext cx="1869008" cy="4920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59" name="_x250038992" descr="EMB00001aa4126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82850"/>
            <a:ext cx="939345" cy="88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_x250040672" descr="EMB00001aa4126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6"/>
          <a:stretch>
            <a:fillRect/>
          </a:stretch>
        </p:blipFill>
        <p:spPr bwMode="auto">
          <a:xfrm>
            <a:off x="2555776" y="2132856"/>
            <a:ext cx="954661" cy="97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_x249583776" descr="EMB00001aa4126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145687"/>
            <a:ext cx="1008112" cy="99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_x249584576" descr="EMB00001aa4126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"/>
          <a:stretch>
            <a:fillRect/>
          </a:stretch>
        </p:blipFill>
        <p:spPr bwMode="auto">
          <a:xfrm>
            <a:off x="5635713" y="2204864"/>
            <a:ext cx="1168535" cy="8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_x249585056" descr="DRW00001aa4127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116" y="2387790"/>
            <a:ext cx="1003268" cy="71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그룹 63"/>
          <p:cNvGrpSpPr/>
          <p:nvPr/>
        </p:nvGrpSpPr>
        <p:grpSpPr>
          <a:xfrm>
            <a:off x="811878" y="3851634"/>
            <a:ext cx="1549228" cy="369322"/>
            <a:chOff x="5615060" y="2204864"/>
            <a:chExt cx="1549228" cy="369322"/>
          </a:xfrm>
        </p:grpSpPr>
        <p:sp>
          <p:nvSpPr>
            <p:cNvPr id="65" name="Text Box 20"/>
            <p:cNvSpPr txBox="1">
              <a:spLocks noChangeArrowheads="1"/>
            </p:cNvSpPr>
            <p:nvPr/>
          </p:nvSpPr>
          <p:spPr bwMode="gray">
            <a:xfrm>
              <a:off x="5899149" y="2204864"/>
              <a:ext cx="94927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출력기기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sp>
          <p:nvSpPr>
            <p:cNvPr id="66" name="AutoShape 19"/>
            <p:cNvSpPr>
              <a:spLocks noChangeArrowheads="1"/>
            </p:cNvSpPr>
            <p:nvPr/>
          </p:nvSpPr>
          <p:spPr bwMode="auto">
            <a:xfrm flipH="1">
              <a:off x="5615060" y="2318316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7" name="AutoShape 18"/>
            <p:cNvSpPr>
              <a:spLocks noChangeArrowheads="1"/>
            </p:cNvSpPr>
            <p:nvPr/>
          </p:nvSpPr>
          <p:spPr bwMode="auto">
            <a:xfrm flipH="1">
              <a:off x="7077353" y="2322798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641994" y="3125586"/>
            <a:ext cx="7530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ko-KR" altLang="en-US" dirty="0" smtClean="0"/>
              <a:t>  누름 스위치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비상 스위치 </a:t>
            </a:r>
            <a:r>
              <a:rPr lang="en-US" altLang="ko-KR" dirty="0" smtClean="0"/>
              <a:t>      </a:t>
            </a:r>
            <a:r>
              <a:rPr lang="ko-KR" altLang="en-US" dirty="0" err="1" smtClean="0"/>
              <a:t>선택스위치</a:t>
            </a:r>
            <a:r>
              <a:rPr lang="ko-KR" altLang="en-US" dirty="0" smtClean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근접센서</a:t>
            </a:r>
            <a:r>
              <a:rPr lang="en-US" altLang="ko-KR" dirty="0" smtClean="0"/>
              <a:t>       </a:t>
            </a:r>
            <a:r>
              <a:rPr lang="ko-KR" altLang="en-US" dirty="0" err="1" smtClean="0"/>
              <a:t>포토센서</a:t>
            </a:r>
            <a:endParaRPr lang="en-US" altLang="ko-KR" dirty="0" smtClean="0"/>
          </a:p>
        </p:txBody>
      </p:sp>
      <p:pic>
        <p:nvPicPr>
          <p:cNvPr id="69" name="_x250037392" descr="EMB00001aa4128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581128"/>
            <a:ext cx="719247" cy="70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_x250038112" descr="EMB00001aa4128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509120"/>
            <a:ext cx="952274" cy="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_x250038432" descr="EMB00001aa4128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509120"/>
            <a:ext cx="1020763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직사각형 71"/>
          <p:cNvSpPr/>
          <p:nvPr/>
        </p:nvSpPr>
        <p:spPr>
          <a:xfrm>
            <a:off x="971600" y="5373216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ko-KR" altLang="en-US" dirty="0"/>
              <a:t> </a:t>
            </a:r>
            <a:r>
              <a:rPr lang="ko-KR" altLang="en-US" dirty="0" smtClean="0"/>
              <a:t>  표시등</a:t>
            </a:r>
            <a:r>
              <a:rPr lang="en-US" altLang="ko-KR" dirty="0" smtClean="0"/>
              <a:t>           </a:t>
            </a:r>
            <a:r>
              <a:rPr lang="ko-KR" altLang="en-US" dirty="0" smtClean="0"/>
              <a:t>전동기</a:t>
            </a:r>
            <a:r>
              <a:rPr lang="en-US" altLang="ko-KR" dirty="0" smtClean="0"/>
              <a:t>           </a:t>
            </a:r>
            <a:r>
              <a:rPr lang="ko-KR" altLang="en-US" dirty="0" err="1" smtClean="0"/>
              <a:t>전자밸브</a:t>
            </a:r>
            <a:r>
              <a:rPr lang="en-US" altLang="ko-KR" dirty="0" smtClean="0"/>
              <a:t>            </a:t>
            </a:r>
            <a:r>
              <a:rPr lang="ko-KR" altLang="en-US" dirty="0" smtClean="0"/>
              <a:t>실린더     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컨베이어</a:t>
            </a:r>
            <a:endParaRPr lang="en-US" altLang="ko-KR" dirty="0" smtClean="0"/>
          </a:p>
        </p:txBody>
      </p:sp>
      <p:pic>
        <p:nvPicPr>
          <p:cNvPr id="73" name="_x676791832" descr="EMB00002b1c035b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913" y="4642376"/>
            <a:ext cx="1169479" cy="5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에어 실린더의 선정/온라인 주문 | MISUMI한국미스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83" y="4453591"/>
            <a:ext cx="991633" cy="99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17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AutoShape 6"/>
          <p:cNvSpPr>
            <a:spLocks noChangeArrowheads="1"/>
          </p:cNvSpPr>
          <p:nvPr/>
        </p:nvSpPr>
        <p:spPr bwMode="auto">
          <a:xfrm flipH="1">
            <a:off x="5334000" y="4586982"/>
            <a:ext cx="73025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71" y="4386021"/>
            <a:ext cx="2409929" cy="1368015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976" y="1988840"/>
            <a:ext cx="2434083" cy="22843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3955942"/>
            <a:ext cx="1829726" cy="2082183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2" y="1824523"/>
            <a:ext cx="1691249" cy="2110833"/>
          </a:xfrm>
          <a:prstGeom prst="rect">
            <a:avLst/>
          </a:prstGeom>
        </p:spPr>
      </p:pic>
      <p:pic>
        <p:nvPicPr>
          <p:cNvPr id="88065" name="_x22718496" descr="EMB000029780e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578786"/>
            <a:ext cx="3168352" cy="178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3468718"/>
            <a:ext cx="3168352" cy="2191853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406899" y="1409509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시퀀스 제어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740481" y="1409509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275821" y="1070955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HMI/SCADA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46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3093143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53221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A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접점과 </a:t>
            </a:r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B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접점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923863" y="1806446"/>
            <a:ext cx="5248537" cy="3998818"/>
            <a:chOff x="2923863" y="1709991"/>
            <a:chExt cx="5248537" cy="3998818"/>
          </a:xfrm>
        </p:grpSpPr>
        <p:sp>
          <p:nvSpPr>
            <p:cNvPr id="28" name="AutoShape 18"/>
            <p:cNvSpPr>
              <a:spLocks noChangeArrowheads="1"/>
            </p:cNvSpPr>
            <p:nvPr/>
          </p:nvSpPr>
          <p:spPr bwMode="auto">
            <a:xfrm flipH="1">
              <a:off x="3116913" y="1709991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73" name="Group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19039846"/>
                </p:ext>
              </p:extLst>
            </p:nvPr>
          </p:nvGraphicFramePr>
          <p:xfrm>
            <a:off x="2923863" y="1762844"/>
            <a:ext cx="5248537" cy="3945965"/>
          </p:xfrm>
          <a:graphic>
            <a:graphicData uri="http://schemas.openxmlformats.org/drawingml/2006/table">
              <a:tbl>
                <a:tblPr/>
                <a:tblGrid>
                  <a:gridCol w="101550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3511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9791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19618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구분</a:t>
                        </a:r>
                        <a:endParaRPr kumimoji="1" lang="ko-KR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평상시</a:t>
                        </a:r>
                        <a:endPara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조작할 때</a:t>
                        </a:r>
                        <a:endPara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693291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ko-KR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A</a:t>
                        </a:r>
                        <a:r>
                          <a:rPr kumimoji="1" lang="ko-KR" altLang="en-US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접점</a:t>
                        </a:r>
                        <a:endPara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733056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ko-KR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B</a:t>
                        </a:r>
                        <a:r>
                          <a:rPr kumimoji="1" lang="ko-KR" altLang="en-US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접점</a:t>
                        </a:r>
                        <a:endPara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hlink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74" name="_x249145184" descr="EMB00001aa4123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44"/>
            <a:stretch>
              <a:fillRect/>
            </a:stretch>
          </p:blipFill>
          <p:spPr bwMode="auto">
            <a:xfrm>
              <a:off x="6123323" y="4112136"/>
              <a:ext cx="1865644" cy="141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/>
            <p:cNvGrpSpPr/>
            <p:nvPr/>
          </p:nvGrpSpPr>
          <p:grpSpPr>
            <a:xfrm>
              <a:off x="3271925" y="2420888"/>
              <a:ext cx="4698769" cy="3165463"/>
              <a:chOff x="3635896" y="2366256"/>
              <a:chExt cx="4698769" cy="3165463"/>
            </a:xfrm>
          </p:grpSpPr>
          <p:pic>
            <p:nvPicPr>
              <p:cNvPr id="76" name="_x249144304" descr="EMB00001aa4122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025"/>
              <a:stretch>
                <a:fillRect/>
              </a:stretch>
            </p:blipFill>
            <p:spPr bwMode="auto">
              <a:xfrm>
                <a:off x="3635896" y="2578566"/>
                <a:ext cx="541338" cy="579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_x249144384" descr="EMB00001aa4122b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271"/>
              <a:stretch>
                <a:fillRect/>
              </a:stretch>
            </p:blipFill>
            <p:spPr bwMode="auto">
              <a:xfrm>
                <a:off x="3635897" y="4318948"/>
                <a:ext cx="541338" cy="550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_x249144384" descr="EMB00001aa4123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4" b="15813"/>
              <a:stretch>
                <a:fillRect/>
              </a:stretch>
            </p:blipFill>
            <p:spPr bwMode="auto">
              <a:xfrm>
                <a:off x="4423092" y="2366256"/>
                <a:ext cx="1791096" cy="1419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_x249145184" descr="EMB00001aa4123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360"/>
              <a:stretch>
                <a:fillRect/>
              </a:stretch>
            </p:blipFill>
            <p:spPr bwMode="auto">
              <a:xfrm>
                <a:off x="6505567" y="2366256"/>
                <a:ext cx="1829098" cy="13723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_x249144384" descr="EMB00001aa4123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802"/>
              <a:stretch>
                <a:fillRect/>
              </a:stretch>
            </p:blipFill>
            <p:spPr bwMode="auto">
              <a:xfrm>
                <a:off x="4443228" y="4050031"/>
                <a:ext cx="1764328" cy="144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7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896" y="3262729"/>
                <a:ext cx="541338" cy="5226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" name="Picture 18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0183" y="5013176"/>
                <a:ext cx="537062" cy="518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그룹 91"/>
          <p:cNvGrpSpPr/>
          <p:nvPr/>
        </p:nvGrpSpPr>
        <p:grpSpPr>
          <a:xfrm>
            <a:off x="971600" y="2487734"/>
            <a:ext cx="1666123" cy="1377083"/>
            <a:chOff x="865788" y="1721619"/>
            <a:chExt cx="1666123" cy="763132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865788" y="1721619"/>
              <a:ext cx="1666123" cy="763132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4" name="TextBox 93"/>
            <p:cNvSpPr txBox="1"/>
            <p:nvPr/>
          </p:nvSpPr>
          <p:spPr>
            <a:xfrm>
              <a:off x="995465" y="1924965"/>
              <a:ext cx="1416295" cy="35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A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접점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상시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off)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1011882" y="4365104"/>
            <a:ext cx="1666123" cy="1343705"/>
            <a:chOff x="775833" y="4025871"/>
            <a:chExt cx="1666123" cy="763132"/>
          </a:xfrm>
        </p:grpSpPr>
        <p:sp>
          <p:nvSpPr>
            <p:cNvPr id="96" name="모서리가 둥근 직사각형 95"/>
            <p:cNvSpPr/>
            <p:nvPr/>
          </p:nvSpPr>
          <p:spPr>
            <a:xfrm>
              <a:off x="775833" y="4025871"/>
              <a:ext cx="1666123" cy="763132"/>
            </a:xfrm>
            <a:prstGeom prst="roundRect">
              <a:avLst>
                <a:gd name="adj" fmla="val 10000"/>
              </a:avLst>
            </a:prstGeom>
            <a:solidFill>
              <a:srgbClr val="002060"/>
            </a:solid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7" name="TextBox 96"/>
            <p:cNvSpPr txBox="1"/>
            <p:nvPr/>
          </p:nvSpPr>
          <p:spPr>
            <a:xfrm>
              <a:off x="905510" y="4222771"/>
              <a:ext cx="1416295" cy="36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B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접점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상시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on)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9" name="그룹 3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0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리미트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스위치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654908"/>
            <a:ext cx="4243825" cy="2286260"/>
          </a:xfrm>
          <a:prstGeom prst="rect">
            <a:avLst/>
          </a:prstGeom>
        </p:spPr>
      </p:pic>
      <p:pic>
        <p:nvPicPr>
          <p:cNvPr id="93188" name="Picture 4" descr="리미트 스위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553443"/>
            <a:ext cx="21717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6" name="그룹 1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1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1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04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리드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(reed)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스위치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914" y="1916832"/>
            <a:ext cx="4676626" cy="20931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585" y="3717031"/>
            <a:ext cx="3116819" cy="15792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4110935"/>
            <a:ext cx="1581628" cy="1509408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7" name="그룹 16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19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8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유도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코일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형 근접센서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27" y="4535574"/>
            <a:ext cx="1493175" cy="10253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9" y="3645278"/>
            <a:ext cx="2645624" cy="2028918"/>
          </a:xfrm>
          <a:prstGeom prst="rect">
            <a:avLst/>
          </a:prstGeom>
        </p:spPr>
      </p:pic>
      <p:pic>
        <p:nvPicPr>
          <p:cNvPr id="94209" name="_x410411640" descr="EMB00000e5002c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85"/>
          <a:stretch>
            <a:fillRect/>
          </a:stretch>
        </p:blipFill>
        <p:spPr bwMode="auto">
          <a:xfrm>
            <a:off x="971600" y="2311328"/>
            <a:ext cx="4559317" cy="219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1844697"/>
            <a:ext cx="2264547" cy="17180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7725" y="4526130"/>
            <a:ext cx="2167719" cy="102535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26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정전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용량형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근접센서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865" y="3869440"/>
            <a:ext cx="3159527" cy="1575784"/>
          </a:xfrm>
          <a:prstGeom prst="rect">
            <a:avLst/>
          </a:prstGeom>
        </p:spPr>
      </p:pic>
      <p:pic>
        <p:nvPicPr>
          <p:cNvPr id="96257" name="_x410411064" descr="EMB00000e5002d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4"/>
          <a:stretch>
            <a:fillRect/>
          </a:stretch>
        </p:blipFill>
        <p:spPr bwMode="auto">
          <a:xfrm>
            <a:off x="860478" y="2337532"/>
            <a:ext cx="5151682" cy="211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760" y="2001035"/>
            <a:ext cx="1728192" cy="106117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08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광전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7281" name="_x614066152" descr="EMB00000e5002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02"/>
          <a:stretch>
            <a:fillRect/>
          </a:stretch>
        </p:blipFill>
        <p:spPr bwMode="auto">
          <a:xfrm>
            <a:off x="973878" y="2074478"/>
            <a:ext cx="3644209" cy="111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3" name="_x620645152" descr="EMB00000e5002d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3"/>
          <a:stretch>
            <a:fillRect/>
          </a:stretch>
        </p:blipFill>
        <p:spPr bwMode="auto">
          <a:xfrm>
            <a:off x="5252883" y="1886917"/>
            <a:ext cx="2703494" cy="19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5" name="_x608133832" descr="DRW00000e5002d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06" y="3885881"/>
            <a:ext cx="2570447" cy="125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1393" y="3997304"/>
            <a:ext cx="842440" cy="6035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6078" y="3841478"/>
            <a:ext cx="3117051" cy="191111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3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직류 전동기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8307" name="_x612036288" descr="EMB00000e5002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84" y="2126696"/>
            <a:ext cx="3780420" cy="334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9" name="_x612035208" descr="EMB00000e5002f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3"/>
          <a:stretch>
            <a:fillRect/>
          </a:stretch>
        </p:blipFill>
        <p:spPr bwMode="auto">
          <a:xfrm>
            <a:off x="988248" y="3126323"/>
            <a:ext cx="2110273" cy="143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766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교류 전동기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9329" name="_x612028584" descr="EMB00000e5002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032" r="903" b="9111"/>
          <a:stretch>
            <a:fillRect/>
          </a:stretch>
        </p:blipFill>
        <p:spPr bwMode="auto">
          <a:xfrm>
            <a:off x="3056770" y="2032628"/>
            <a:ext cx="4801342" cy="35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2942391"/>
            <a:ext cx="2063091" cy="1549279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7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스테핑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모터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0353" name="_x94369384" descr="EMB00000e5003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7"/>
          <a:stretch>
            <a:fillRect/>
          </a:stretch>
        </p:blipFill>
        <p:spPr bwMode="auto">
          <a:xfrm>
            <a:off x="6712170" y="3736695"/>
            <a:ext cx="1382728" cy="145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5" name="_x94368376" descr="EMB00000e5003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31" y="2045704"/>
            <a:ext cx="1474967" cy="147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7" name="_x94369888" descr="EMB00000e5003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56" y="2922976"/>
            <a:ext cx="2629074" cy="237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9" name="_x94369888" descr="EMB00000e50030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429" y="2974427"/>
            <a:ext cx="2712703" cy="232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252320" y="2269467"/>
            <a:ext cx="1872208" cy="367445"/>
            <a:chOff x="1252320" y="2732176"/>
            <a:chExt cx="1872208" cy="367445"/>
          </a:xfrm>
        </p:grpSpPr>
        <p:sp>
          <p:nvSpPr>
            <p:cNvPr id="20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바이폴라</a:t>
              </a:r>
              <a:r>
                <a:rPr lang="ko-KR" altLang="en-US" sz="1600" b="1" dirty="0">
                  <a:solidFill>
                    <a:schemeClr val="bg1"/>
                  </a:solidFill>
                  <a:ea typeface="굴림" charset="-127"/>
                </a:rPr>
                <a:t> 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결선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222176" y="2269467"/>
            <a:ext cx="1872208" cy="367445"/>
            <a:chOff x="1252320" y="2732176"/>
            <a:chExt cx="1872208" cy="367445"/>
          </a:xfrm>
        </p:grpSpPr>
        <p:sp>
          <p:nvSpPr>
            <p:cNvPr id="28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유니폴라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 결선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9" name="그룹 3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63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106112"/>
            <a:ext cx="4112728" cy="177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337" y="3951082"/>
            <a:ext cx="4129051" cy="1562343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331640" y="2516523"/>
            <a:ext cx="1872208" cy="367445"/>
            <a:chOff x="1252320" y="2732176"/>
            <a:chExt cx="1872208" cy="367445"/>
          </a:xfrm>
        </p:grpSpPr>
        <p:sp>
          <p:nvSpPr>
            <p:cNvPr id="18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단동 실린더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331640" y="4361735"/>
            <a:ext cx="1872208" cy="367445"/>
            <a:chOff x="1252320" y="2732176"/>
            <a:chExt cx="1872208" cy="367445"/>
          </a:xfrm>
        </p:grpSpPr>
        <p:sp>
          <p:nvSpPr>
            <p:cNvPr id="21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>
                  <a:solidFill>
                    <a:schemeClr val="bg1"/>
                  </a:solidFill>
                  <a:ea typeface="굴림" charset="-127"/>
                </a:rPr>
                <a:t>복</a:t>
              </a:r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동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 실린더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35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12"/>
          <p:cNvSpPr>
            <a:spLocks/>
          </p:cNvSpPr>
          <p:nvPr/>
        </p:nvSpPr>
        <p:spPr bwMode="gray">
          <a:xfrm rot="994135">
            <a:off x="2046904" y="2001365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99126" y="2414573"/>
            <a:ext cx="1496610" cy="570689"/>
            <a:chOff x="6120352" y="2709153"/>
            <a:chExt cx="1728248" cy="570689"/>
          </a:xfrm>
        </p:grpSpPr>
        <p:sp>
          <p:nvSpPr>
            <p:cNvPr id="92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시퀀스 제어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2734167" y="2414573"/>
            <a:ext cx="1496610" cy="570689"/>
            <a:chOff x="6120352" y="2709153"/>
            <a:chExt cx="1728248" cy="570689"/>
          </a:xfrm>
        </p:grpSpPr>
        <p:sp>
          <p:nvSpPr>
            <p:cNvPr id="95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PLC </a:t>
              </a:r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769208" y="2414573"/>
            <a:ext cx="1496610" cy="570689"/>
            <a:chOff x="6120352" y="2709153"/>
            <a:chExt cx="1728248" cy="570689"/>
          </a:xfrm>
        </p:grpSpPr>
        <p:sp>
          <p:nvSpPr>
            <p:cNvPr id="98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9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HMI/SCADA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804248" y="2414573"/>
            <a:ext cx="1783243" cy="570689"/>
            <a:chOff x="6120352" y="2709153"/>
            <a:chExt cx="1728248" cy="570689"/>
          </a:xfrm>
        </p:grpSpPr>
        <p:sp>
          <p:nvSpPr>
            <p:cNvPr id="104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스마트</a:t>
              </a:r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지능화</a:t>
              </a:r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)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17514" y="3211560"/>
            <a:ext cx="1850230" cy="2593704"/>
            <a:chOff x="417514" y="2491479"/>
            <a:chExt cx="1850230" cy="2593704"/>
          </a:xfrm>
        </p:grpSpPr>
        <p:grpSp>
          <p:nvGrpSpPr>
            <p:cNvPr id="83" name="Group 15"/>
            <p:cNvGrpSpPr>
              <a:grpSpLocks/>
            </p:cNvGrpSpPr>
            <p:nvPr/>
          </p:nvGrpSpPr>
          <p:grpSpPr bwMode="auto">
            <a:xfrm>
              <a:off x="417514" y="2653404"/>
              <a:ext cx="1850230" cy="2431779"/>
              <a:chOff x="576" y="1942"/>
              <a:chExt cx="1446" cy="1560"/>
            </a:xfrm>
          </p:grpSpPr>
          <p:sp>
            <p:nvSpPr>
              <p:cNvPr id="84" name="AutoShape 16"/>
              <p:cNvSpPr>
                <a:spLocks noChangeArrowheads="1"/>
              </p:cNvSpPr>
              <p:nvPr/>
            </p:nvSpPr>
            <p:spPr bwMode="auto">
              <a:xfrm>
                <a:off x="576" y="1942"/>
                <a:ext cx="1446" cy="1560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9" name="Text Box 21"/>
              <p:cNvSpPr txBox="1">
                <a:spLocks noChangeArrowheads="1"/>
              </p:cNvSpPr>
              <p:nvPr/>
            </p:nvSpPr>
            <p:spPr bwMode="auto">
              <a:xfrm>
                <a:off x="634" y="2114"/>
                <a:ext cx="1344" cy="10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429" tIns="45715" rIns="91429" bIns="45715">
                <a:spAutoFit/>
              </a:bodyPr>
              <a:lstStyle/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릴레이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타이머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카운터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센서</a:t>
                </a:r>
                <a:r>
                  <a:rPr lang="en-US" altLang="ko-KR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엑추에이터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539552" y="2491479"/>
              <a:ext cx="1624174" cy="371396"/>
              <a:chOff x="643571" y="2529579"/>
              <a:chExt cx="1624174" cy="371396"/>
            </a:xfrm>
          </p:grpSpPr>
          <p:sp>
            <p:nvSpPr>
              <p:cNvPr id="106" name="AutoShape 5"/>
              <p:cNvSpPr>
                <a:spLocks noChangeArrowheads="1"/>
              </p:cNvSpPr>
              <p:nvPr/>
            </p:nvSpPr>
            <p:spPr bwMode="gray">
              <a:xfrm>
                <a:off x="643571" y="2529579"/>
                <a:ext cx="1624174" cy="371396"/>
              </a:xfrm>
              <a:prstGeom prst="roundRect">
                <a:avLst>
                  <a:gd name="adj" fmla="val 50000"/>
                </a:avLst>
              </a:prstGeom>
              <a:solidFill>
                <a:srgbClr val="B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7" name="AutoShape 6"/>
              <p:cNvSpPr>
                <a:spLocks noChangeArrowheads="1"/>
              </p:cNvSpPr>
              <p:nvPr/>
            </p:nvSpPr>
            <p:spPr bwMode="auto">
              <a:xfrm flipH="1">
                <a:off x="2060228" y="2636465"/>
                <a:ext cx="73025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8" name="AutoShape 7"/>
              <p:cNvSpPr>
                <a:spLocks noChangeArrowheads="1"/>
              </p:cNvSpPr>
              <p:nvPr/>
            </p:nvSpPr>
            <p:spPr bwMode="auto">
              <a:xfrm flipH="1">
                <a:off x="754695" y="2639640"/>
                <a:ext cx="71438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9" name="Text Box 13"/>
              <p:cNvSpPr txBox="1">
                <a:spLocks noChangeArrowheads="1"/>
              </p:cNvSpPr>
              <p:nvPr/>
            </p:nvSpPr>
            <p:spPr bwMode="gray">
              <a:xfrm>
                <a:off x="780095" y="2561964"/>
                <a:ext cx="1339095" cy="307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sz="1400" b="1" dirty="0" smtClean="0">
                    <a:solidFill>
                      <a:schemeClr val="bg1"/>
                    </a:solidFill>
                    <a:ea typeface="굴림" charset="-127"/>
                  </a:rPr>
                  <a:t>전기회로배선</a:t>
                </a:r>
                <a:endParaRPr lang="en-US" altLang="ko-KR" sz="1400" b="1" dirty="0">
                  <a:solidFill>
                    <a:schemeClr val="bg1"/>
                  </a:solidFill>
                  <a:ea typeface="굴림" charset="-127"/>
                </a:endParaRPr>
              </a:p>
            </p:txBody>
          </p:sp>
        </p:grpSp>
      </p:grpSp>
      <p:grpSp>
        <p:nvGrpSpPr>
          <p:cNvPr id="110" name="그룹 109"/>
          <p:cNvGrpSpPr/>
          <p:nvPr/>
        </p:nvGrpSpPr>
        <p:grpSpPr>
          <a:xfrm>
            <a:off x="2539728" y="3211560"/>
            <a:ext cx="1850230" cy="2593704"/>
            <a:chOff x="417514" y="2491479"/>
            <a:chExt cx="1850230" cy="2593704"/>
          </a:xfrm>
        </p:grpSpPr>
        <p:grpSp>
          <p:nvGrpSpPr>
            <p:cNvPr id="111" name="Group 15"/>
            <p:cNvGrpSpPr>
              <a:grpSpLocks/>
            </p:cNvGrpSpPr>
            <p:nvPr/>
          </p:nvGrpSpPr>
          <p:grpSpPr bwMode="auto">
            <a:xfrm>
              <a:off x="417514" y="2653404"/>
              <a:ext cx="1850230" cy="2431779"/>
              <a:chOff x="576" y="1942"/>
              <a:chExt cx="1446" cy="1560"/>
            </a:xfrm>
          </p:grpSpPr>
          <p:sp>
            <p:nvSpPr>
              <p:cNvPr id="117" name="AutoShape 16"/>
              <p:cNvSpPr>
                <a:spLocks noChangeArrowheads="1"/>
              </p:cNvSpPr>
              <p:nvPr/>
            </p:nvSpPr>
            <p:spPr bwMode="auto">
              <a:xfrm>
                <a:off x="576" y="1942"/>
                <a:ext cx="1446" cy="1560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8" name="Text Box 21"/>
              <p:cNvSpPr txBox="1">
                <a:spLocks noChangeArrowheads="1"/>
              </p:cNvSpPr>
              <p:nvPr/>
            </p:nvSpPr>
            <p:spPr bwMode="auto">
              <a:xfrm>
                <a:off x="644" y="2114"/>
                <a:ext cx="1344" cy="12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429" tIns="45715" rIns="91429" bIns="45715">
                <a:spAutoFit/>
              </a:bodyPr>
              <a:lstStyle/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반도체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무접점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SW</a:t>
                </a: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타이머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카운터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센서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err="1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엑추에이터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en-US" altLang="ko-KR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PLC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프로그램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12" name="그룹 111"/>
            <p:cNvGrpSpPr/>
            <p:nvPr/>
          </p:nvGrpSpPr>
          <p:grpSpPr>
            <a:xfrm>
              <a:off x="539552" y="2491479"/>
              <a:ext cx="1624174" cy="371396"/>
              <a:chOff x="643571" y="2529579"/>
              <a:chExt cx="1624174" cy="371396"/>
            </a:xfrm>
          </p:grpSpPr>
          <p:sp>
            <p:nvSpPr>
              <p:cNvPr id="113" name="AutoShape 5"/>
              <p:cNvSpPr>
                <a:spLocks noChangeArrowheads="1"/>
              </p:cNvSpPr>
              <p:nvPr/>
            </p:nvSpPr>
            <p:spPr bwMode="gray">
              <a:xfrm>
                <a:off x="643571" y="2529579"/>
                <a:ext cx="1624174" cy="371396"/>
              </a:xfrm>
              <a:prstGeom prst="roundRect">
                <a:avLst>
                  <a:gd name="adj" fmla="val 50000"/>
                </a:avLst>
              </a:prstGeom>
              <a:solidFill>
                <a:srgbClr val="B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4" name="AutoShape 6"/>
              <p:cNvSpPr>
                <a:spLocks noChangeArrowheads="1"/>
              </p:cNvSpPr>
              <p:nvPr/>
            </p:nvSpPr>
            <p:spPr bwMode="auto">
              <a:xfrm flipH="1">
                <a:off x="2060228" y="2636465"/>
                <a:ext cx="73025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5" name="AutoShape 7"/>
              <p:cNvSpPr>
                <a:spLocks noChangeArrowheads="1"/>
              </p:cNvSpPr>
              <p:nvPr/>
            </p:nvSpPr>
            <p:spPr bwMode="auto">
              <a:xfrm flipH="1">
                <a:off x="754695" y="2639640"/>
                <a:ext cx="71438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6" name="Text Box 13"/>
              <p:cNvSpPr txBox="1">
                <a:spLocks noChangeArrowheads="1"/>
              </p:cNvSpPr>
              <p:nvPr/>
            </p:nvSpPr>
            <p:spPr bwMode="gray">
              <a:xfrm>
                <a:off x="843525" y="2561394"/>
                <a:ext cx="1155684" cy="307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sz="1400" b="1" dirty="0">
                    <a:solidFill>
                      <a:schemeClr val="bg1"/>
                    </a:solidFill>
                    <a:ea typeface="굴림" charset="-127"/>
                  </a:rPr>
                  <a:t>프로그래밍</a:t>
                </a:r>
                <a:endParaRPr lang="en-US" altLang="ko-KR" sz="1400" b="1" dirty="0">
                  <a:solidFill>
                    <a:schemeClr val="bg1"/>
                  </a:solidFill>
                  <a:ea typeface="굴림" charset="-127"/>
                </a:endParaRPr>
              </a:p>
            </p:txBody>
          </p:sp>
        </p:grpSp>
      </p:grpSp>
      <p:grpSp>
        <p:nvGrpSpPr>
          <p:cNvPr id="145" name="그룹 144"/>
          <p:cNvGrpSpPr/>
          <p:nvPr/>
        </p:nvGrpSpPr>
        <p:grpSpPr>
          <a:xfrm>
            <a:off x="4661942" y="3211560"/>
            <a:ext cx="1850230" cy="2593704"/>
            <a:chOff x="4592397" y="2491479"/>
            <a:chExt cx="1850230" cy="2593704"/>
          </a:xfrm>
        </p:grpSpPr>
        <p:sp>
          <p:nvSpPr>
            <p:cNvPr id="74" name="AutoShape 6"/>
            <p:cNvSpPr>
              <a:spLocks noChangeArrowheads="1"/>
            </p:cNvSpPr>
            <p:nvPr/>
          </p:nvSpPr>
          <p:spPr bwMode="auto">
            <a:xfrm flipH="1">
              <a:off x="5334000" y="4586982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19" name="그룹 118"/>
            <p:cNvGrpSpPr/>
            <p:nvPr/>
          </p:nvGrpSpPr>
          <p:grpSpPr>
            <a:xfrm>
              <a:off x="4592397" y="2491479"/>
              <a:ext cx="1850230" cy="2593704"/>
              <a:chOff x="417514" y="2491479"/>
              <a:chExt cx="1850230" cy="2593704"/>
            </a:xfrm>
          </p:grpSpPr>
          <p:sp>
            <p:nvSpPr>
              <p:cNvPr id="126" name="AutoShape 16"/>
              <p:cNvSpPr>
                <a:spLocks noChangeArrowheads="1"/>
              </p:cNvSpPr>
              <p:nvPr/>
            </p:nvSpPr>
            <p:spPr bwMode="auto">
              <a:xfrm>
                <a:off x="417514" y="2653404"/>
                <a:ext cx="1850230" cy="2431779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21" name="그룹 120"/>
              <p:cNvGrpSpPr/>
              <p:nvPr/>
            </p:nvGrpSpPr>
            <p:grpSpPr>
              <a:xfrm>
                <a:off x="539552" y="2491479"/>
                <a:ext cx="1624174" cy="371396"/>
                <a:chOff x="643571" y="2529579"/>
                <a:chExt cx="1624174" cy="371396"/>
              </a:xfrm>
            </p:grpSpPr>
            <p:sp>
              <p:nvSpPr>
                <p:cNvPr id="122" name="AutoShape 5"/>
                <p:cNvSpPr>
                  <a:spLocks noChangeArrowheads="1"/>
                </p:cNvSpPr>
                <p:nvPr/>
              </p:nvSpPr>
              <p:spPr bwMode="gray">
                <a:xfrm>
                  <a:off x="643571" y="2529579"/>
                  <a:ext cx="1624174" cy="3713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AutoShape 6"/>
                <p:cNvSpPr>
                  <a:spLocks noChangeArrowheads="1"/>
                </p:cNvSpPr>
                <p:nvPr/>
              </p:nvSpPr>
              <p:spPr bwMode="auto">
                <a:xfrm flipH="1">
                  <a:off x="2060228" y="263646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AutoShape 7"/>
                <p:cNvSpPr>
                  <a:spLocks noChangeArrowheads="1"/>
                </p:cNvSpPr>
                <p:nvPr/>
              </p:nvSpPr>
              <p:spPr bwMode="auto">
                <a:xfrm flipH="1">
                  <a:off x="754695" y="2639640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5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843525" y="2561394"/>
                  <a:ext cx="1155684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>
                      <a:solidFill>
                        <a:schemeClr val="bg1"/>
                      </a:solidFill>
                      <a:ea typeface="굴림" charset="-127"/>
                    </a:rPr>
                    <a:t>원격제어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138" name="Text Box 21"/>
            <p:cNvSpPr txBox="1">
              <a:spLocks noChangeArrowheads="1"/>
            </p:cNvSpPr>
            <p:nvPr/>
          </p:nvSpPr>
          <p:spPr bwMode="auto">
            <a:xfrm>
              <a:off x="4669408" y="2939375"/>
              <a:ext cx="1719716" cy="1938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터치 모니터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유무선 통신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산업용 로봇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실시간 모니터링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원격 제어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6784156" y="3211560"/>
            <a:ext cx="1850230" cy="2593704"/>
            <a:chOff x="6784156" y="2491479"/>
            <a:chExt cx="1850230" cy="2593704"/>
          </a:xfrm>
        </p:grpSpPr>
        <p:grpSp>
          <p:nvGrpSpPr>
            <p:cNvPr id="128" name="그룹 127"/>
            <p:cNvGrpSpPr/>
            <p:nvPr/>
          </p:nvGrpSpPr>
          <p:grpSpPr>
            <a:xfrm>
              <a:off x="6784156" y="2491479"/>
              <a:ext cx="1850230" cy="2593704"/>
              <a:chOff x="417514" y="2491479"/>
              <a:chExt cx="1850230" cy="2593704"/>
            </a:xfrm>
          </p:grpSpPr>
          <p:sp>
            <p:nvSpPr>
              <p:cNvPr id="135" name="AutoShape 16"/>
              <p:cNvSpPr>
                <a:spLocks noChangeArrowheads="1"/>
              </p:cNvSpPr>
              <p:nvPr/>
            </p:nvSpPr>
            <p:spPr bwMode="auto">
              <a:xfrm>
                <a:off x="417514" y="2653404"/>
                <a:ext cx="1850230" cy="2431779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30" name="그룹 129"/>
              <p:cNvGrpSpPr/>
              <p:nvPr/>
            </p:nvGrpSpPr>
            <p:grpSpPr>
              <a:xfrm>
                <a:off x="539552" y="2491479"/>
                <a:ext cx="1624174" cy="371396"/>
                <a:chOff x="643571" y="2529579"/>
                <a:chExt cx="1624174" cy="371396"/>
              </a:xfrm>
            </p:grpSpPr>
            <p:sp>
              <p:nvSpPr>
                <p:cNvPr id="131" name="AutoShape 5"/>
                <p:cNvSpPr>
                  <a:spLocks noChangeArrowheads="1"/>
                </p:cNvSpPr>
                <p:nvPr/>
              </p:nvSpPr>
              <p:spPr bwMode="gray">
                <a:xfrm>
                  <a:off x="643571" y="2529579"/>
                  <a:ext cx="1624174" cy="3713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2" name="AutoShape 6"/>
                <p:cNvSpPr>
                  <a:spLocks noChangeArrowheads="1"/>
                </p:cNvSpPr>
                <p:nvPr/>
              </p:nvSpPr>
              <p:spPr bwMode="auto">
                <a:xfrm flipH="1">
                  <a:off x="2060228" y="263646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AutoShape 7"/>
                <p:cNvSpPr>
                  <a:spLocks noChangeArrowheads="1"/>
                </p:cNvSpPr>
                <p:nvPr/>
              </p:nvSpPr>
              <p:spPr bwMode="auto">
                <a:xfrm flipH="1">
                  <a:off x="754695" y="2639640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843525" y="2561394"/>
                  <a:ext cx="1155684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>
                      <a:solidFill>
                        <a:schemeClr val="bg1"/>
                      </a:solidFill>
                      <a:ea typeface="굴림" charset="-127"/>
                    </a:rPr>
                    <a:t>지능화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139" name="Text Box 21"/>
            <p:cNvSpPr txBox="1">
              <a:spLocks noChangeArrowheads="1"/>
            </p:cNvSpPr>
            <p:nvPr/>
          </p:nvSpPr>
          <p:spPr bwMode="auto">
            <a:xfrm>
              <a:off x="6842348" y="2939375"/>
              <a:ext cx="1719716" cy="1938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ko-KR" altLang="en-US" sz="1600" spc="-15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사물인터넷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600" spc="-15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IoT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빅데이터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인공지능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(AI)</a:t>
              </a: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3D</a:t>
              </a: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프린터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CPS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7" name="Freeform 12"/>
          <p:cNvSpPr>
            <a:spLocks/>
          </p:cNvSpPr>
          <p:nvPr/>
        </p:nvSpPr>
        <p:spPr bwMode="gray">
          <a:xfrm rot="994135">
            <a:off x="4082082" y="2001364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8" name="Freeform 12"/>
          <p:cNvSpPr>
            <a:spLocks/>
          </p:cNvSpPr>
          <p:nvPr/>
        </p:nvSpPr>
        <p:spPr bwMode="gray">
          <a:xfrm rot="994135">
            <a:off x="6219682" y="2001364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49" name="그룹 148"/>
          <p:cNvGrpSpPr/>
          <p:nvPr/>
        </p:nvGrpSpPr>
        <p:grpSpPr>
          <a:xfrm>
            <a:off x="763541" y="1431203"/>
            <a:ext cx="3387908" cy="499353"/>
            <a:chOff x="4061874" y="1746857"/>
            <a:chExt cx="3387908" cy="499353"/>
          </a:xfrm>
        </p:grpSpPr>
        <p:sp>
          <p:nvSpPr>
            <p:cNvPr id="150" name="AutoShape 21"/>
            <p:cNvSpPr>
              <a:spLocks noChangeArrowheads="1"/>
            </p:cNvSpPr>
            <p:nvPr/>
          </p:nvSpPr>
          <p:spPr bwMode="auto">
            <a:xfrm>
              <a:off x="4272578" y="1746857"/>
              <a:ext cx="3177204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스마트팩토리 발달 과정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51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2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3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4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5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6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7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9" name="그룹 68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70" name="그룹 69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7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7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7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7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2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솔레노이드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밸브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1377" name="_x612059832" descr="DRW00000e5003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071148"/>
            <a:ext cx="4249934" cy="158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085" y="3716704"/>
            <a:ext cx="3276005" cy="187488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96833" y="2747122"/>
            <a:ext cx="2069095" cy="367445"/>
            <a:chOff x="1062745" y="2576528"/>
            <a:chExt cx="2069095" cy="367445"/>
          </a:xfrm>
        </p:grpSpPr>
        <p:sp>
          <p:nvSpPr>
            <p:cNvPr id="19" name="AutoShape 17"/>
            <p:cNvSpPr>
              <a:spLocks noChangeArrowheads="1"/>
            </p:cNvSpPr>
            <p:nvPr/>
          </p:nvSpPr>
          <p:spPr bwMode="gray">
            <a:xfrm>
              <a:off x="1062745" y="2576528"/>
              <a:ext cx="2069095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gray">
            <a:xfrm>
              <a:off x="1121609" y="2578129"/>
              <a:ext cx="1956153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전자기 </a:t>
              </a:r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유도현상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196833" y="4470422"/>
            <a:ext cx="2069095" cy="367445"/>
            <a:chOff x="1062745" y="2576528"/>
            <a:chExt cx="2069095" cy="367445"/>
          </a:xfrm>
        </p:grpSpPr>
        <p:sp>
          <p:nvSpPr>
            <p:cNvPr id="23" name="AutoShape 17"/>
            <p:cNvSpPr>
              <a:spLocks noChangeArrowheads="1"/>
            </p:cNvSpPr>
            <p:nvPr/>
          </p:nvSpPr>
          <p:spPr bwMode="gray">
            <a:xfrm>
              <a:off x="1062745" y="2576528"/>
              <a:ext cx="2069095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gray">
            <a:xfrm>
              <a:off x="1121609" y="2578129"/>
              <a:ext cx="1956153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솔레노이드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 밸브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7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3484529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405301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892257" cy="369322"/>
          </a:xfrm>
          <a:prstGeom prst="rect">
            <a:avLst/>
          </a:prstGeom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직렬회로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병렬회로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101377" name="_x314672744" descr="EMB0000229469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68" y="2166256"/>
            <a:ext cx="6936265" cy="261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5" name="그룹 14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80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8" name="_x314672824" descr="EMB0000229469b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80" y="2276872"/>
            <a:ext cx="6833588" cy="13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17"/>
          <p:cNvSpPr>
            <a:spLocks noChangeArrowheads="1"/>
          </p:cNvSpPr>
          <p:nvPr/>
        </p:nvSpPr>
        <p:spPr bwMode="gray">
          <a:xfrm>
            <a:off x="830785" y="1340768"/>
            <a:ext cx="3813223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AutoShape 18"/>
          <p:cNvSpPr>
            <a:spLocks noChangeArrowheads="1"/>
          </p:cNvSpPr>
          <p:nvPr/>
        </p:nvSpPr>
        <p:spPr bwMode="auto">
          <a:xfrm flipH="1">
            <a:off x="441305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211635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 anchor="ctr" anchorCtr="0">
            <a:spAutoFit/>
          </a:bodyPr>
          <a:lstStyle/>
          <a:p>
            <a:pPr algn="ctr" eaLnBrk="0" hangingPunct="0"/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양변환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검출</a:t>
            </a:r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/ </a:t>
            </a:r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음변환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검출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846702" y="3209205"/>
            <a:ext cx="3093450" cy="2092003"/>
            <a:chOff x="2195736" y="2780928"/>
            <a:chExt cx="3093450" cy="2092003"/>
          </a:xfrm>
        </p:grpSpPr>
        <p:grpSp>
          <p:nvGrpSpPr>
            <p:cNvPr id="48" name="그룹 47"/>
            <p:cNvGrpSpPr/>
            <p:nvPr/>
          </p:nvGrpSpPr>
          <p:grpSpPr>
            <a:xfrm>
              <a:off x="2195736" y="3608871"/>
              <a:ext cx="3093450" cy="1264060"/>
              <a:chOff x="1131552" y="4181164"/>
              <a:chExt cx="3093450" cy="1264060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131552" y="4181164"/>
                <a:ext cx="3081417" cy="607238"/>
                <a:chOff x="1131552" y="4181164"/>
                <a:chExt cx="3081417" cy="607238"/>
              </a:xfrm>
            </p:grpSpPr>
            <p:grpSp>
              <p:nvGrpSpPr>
                <p:cNvPr id="6" name="그룹 5"/>
                <p:cNvGrpSpPr/>
                <p:nvPr/>
              </p:nvGrpSpPr>
              <p:grpSpPr>
                <a:xfrm>
                  <a:off x="1131552" y="4221087"/>
                  <a:ext cx="3081417" cy="504056"/>
                  <a:chOff x="1331640" y="4221088"/>
                  <a:chExt cx="3024336" cy="504056"/>
                </a:xfrm>
              </p:grpSpPr>
              <p:cxnSp>
                <p:nvCxnSpPr>
                  <p:cNvPr id="3" name="꺾인 연결선 2"/>
                  <p:cNvCxnSpPr/>
                  <p:nvPr/>
                </p:nvCxnSpPr>
                <p:spPr bwMode="auto">
                  <a:xfrm flipV="1">
                    <a:off x="1331640" y="4221088"/>
                    <a:ext cx="1512168" cy="504056"/>
                  </a:xfrm>
                  <a:prstGeom prst="bentConnector3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7" name="꺾인 연결선 16"/>
                  <p:cNvCxnSpPr/>
                  <p:nvPr/>
                </p:nvCxnSpPr>
                <p:spPr bwMode="auto">
                  <a:xfrm flipH="1" flipV="1">
                    <a:off x="2843808" y="4221088"/>
                    <a:ext cx="1512168" cy="504056"/>
                  </a:xfrm>
                  <a:prstGeom prst="bentConnector3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cxnSp>
              <p:nvCxnSpPr>
                <p:cNvPr id="8" name="직선 화살표 연결선 7"/>
                <p:cNvCxnSpPr/>
                <p:nvPr/>
              </p:nvCxnSpPr>
              <p:spPr bwMode="auto">
                <a:xfrm flipV="1">
                  <a:off x="1901906" y="4181164"/>
                  <a:ext cx="0" cy="543979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lg" len="lg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직선 화살표 연결선 22"/>
                <p:cNvCxnSpPr/>
                <p:nvPr/>
              </p:nvCxnSpPr>
              <p:spPr bwMode="auto">
                <a:xfrm>
                  <a:off x="3443752" y="4221087"/>
                  <a:ext cx="0" cy="567315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lg" len="lg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45" name="그룹 44"/>
              <p:cNvGrpSpPr/>
              <p:nvPr/>
            </p:nvGrpSpPr>
            <p:grpSpPr>
              <a:xfrm>
                <a:off x="1131552" y="5013176"/>
                <a:ext cx="3093450" cy="432048"/>
                <a:chOff x="1131552" y="5013176"/>
                <a:chExt cx="3093450" cy="432048"/>
              </a:xfrm>
            </p:grpSpPr>
            <p:cxnSp>
              <p:nvCxnSpPr>
                <p:cNvPr id="16" name="직선 연결선 15"/>
                <p:cNvCxnSpPr/>
                <p:nvPr/>
              </p:nvCxnSpPr>
              <p:spPr bwMode="auto">
                <a:xfrm>
                  <a:off x="1131552" y="5445224"/>
                  <a:ext cx="77035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직선 연결선 24"/>
                <p:cNvCxnSpPr/>
                <p:nvPr/>
              </p:nvCxnSpPr>
              <p:spPr bwMode="auto">
                <a:xfrm flipV="1">
                  <a:off x="1901906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직선 연결선 26"/>
                <p:cNvCxnSpPr/>
                <p:nvPr/>
              </p:nvCxnSpPr>
              <p:spPr bwMode="auto">
                <a:xfrm>
                  <a:off x="1901906" y="5013176"/>
                  <a:ext cx="14981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직선 연결선 33"/>
                <p:cNvCxnSpPr/>
                <p:nvPr/>
              </p:nvCxnSpPr>
              <p:spPr bwMode="auto">
                <a:xfrm flipV="1">
                  <a:off x="2054306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" name="직선 연결선 37"/>
                <p:cNvCxnSpPr/>
                <p:nvPr/>
              </p:nvCxnSpPr>
              <p:spPr bwMode="auto">
                <a:xfrm>
                  <a:off x="2051720" y="5445224"/>
                  <a:ext cx="136235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직선 연결선 39"/>
                <p:cNvCxnSpPr/>
                <p:nvPr/>
              </p:nvCxnSpPr>
              <p:spPr bwMode="auto">
                <a:xfrm flipV="1">
                  <a:off x="3414074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직선 연결선 40"/>
                <p:cNvCxnSpPr/>
                <p:nvPr/>
              </p:nvCxnSpPr>
              <p:spPr bwMode="auto">
                <a:xfrm>
                  <a:off x="3414074" y="5013176"/>
                  <a:ext cx="14981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직선 연결선 41"/>
                <p:cNvCxnSpPr/>
                <p:nvPr/>
              </p:nvCxnSpPr>
              <p:spPr bwMode="auto">
                <a:xfrm flipV="1">
                  <a:off x="3566474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직선 연결선 42"/>
                <p:cNvCxnSpPr/>
                <p:nvPr/>
              </p:nvCxnSpPr>
              <p:spPr bwMode="auto">
                <a:xfrm>
                  <a:off x="3566474" y="5445224"/>
                  <a:ext cx="658528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47" name="설명선 1 46"/>
              <p:cNvSpPr/>
              <p:nvPr/>
            </p:nvSpPr>
            <p:spPr bwMode="auto">
              <a:xfrm>
                <a:off x="2384229" y="4677928"/>
                <a:ext cx="675603" cy="263240"/>
              </a:xfrm>
              <a:prstGeom prst="borderCallout1">
                <a:avLst>
                  <a:gd name="adj1" fmla="val 47461"/>
                  <a:gd name="adj2" fmla="val -4156"/>
                  <a:gd name="adj3" fmla="val 117409"/>
                  <a:gd name="adj4" fmla="val -5532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36000" tIns="45720" rIns="3600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1</a:t>
                </a:r>
                <a:r>
                  <a:rPr kumimoji="0" lang="ko-KR" altLang="en-US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스캔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2355135" y="2780928"/>
              <a:ext cx="992730" cy="338554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600" spc="-150" dirty="0" smtClean="0"/>
                <a:t>스위치</a:t>
              </a:r>
              <a:r>
                <a:rPr lang="en-US" altLang="ko-KR" sz="1600" spc="-150" dirty="0" smtClean="0"/>
                <a:t>ON</a:t>
              </a:r>
              <a:endParaRPr lang="ko-KR" altLang="en-US" sz="1600" spc="-150" dirty="0"/>
            </a:p>
          </p:txBody>
        </p:sp>
        <p:cxnSp>
          <p:nvCxnSpPr>
            <p:cNvPr id="5" name="직선 화살표 연결선 4"/>
            <p:cNvCxnSpPr/>
            <p:nvPr/>
          </p:nvCxnSpPr>
          <p:spPr bwMode="auto">
            <a:xfrm>
              <a:off x="2771800" y="3191490"/>
              <a:ext cx="194290" cy="3815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TextBox 38"/>
            <p:cNvSpPr txBox="1"/>
            <p:nvPr/>
          </p:nvSpPr>
          <p:spPr>
            <a:xfrm>
              <a:off x="4124016" y="2780928"/>
              <a:ext cx="1153138" cy="338554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600" spc="-150" dirty="0" smtClean="0"/>
                <a:t>스위치</a:t>
              </a:r>
              <a:r>
                <a:rPr lang="en-US" altLang="ko-KR" sz="1600" spc="-150" dirty="0" smtClean="0"/>
                <a:t>OFF</a:t>
              </a:r>
              <a:endParaRPr lang="ko-KR" altLang="en-US" sz="1600" spc="-150" dirty="0"/>
            </a:p>
          </p:txBody>
        </p:sp>
        <p:cxnSp>
          <p:nvCxnSpPr>
            <p:cNvPr id="44" name="직선 화살표 연결선 43"/>
            <p:cNvCxnSpPr/>
            <p:nvPr/>
          </p:nvCxnSpPr>
          <p:spPr bwMode="auto">
            <a:xfrm flipH="1">
              <a:off x="4568488" y="3191490"/>
              <a:ext cx="219536" cy="3815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6" name="그룹 4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5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5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02403" name="_x314672904" descr="EMB0000229469b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/>
          <a:stretch>
            <a:fillRect/>
          </a:stretch>
        </p:blipFill>
        <p:spPr bwMode="auto">
          <a:xfrm>
            <a:off x="1010658" y="2300090"/>
            <a:ext cx="6873710" cy="182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SET 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RST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설명선 1 16"/>
          <p:cNvSpPr/>
          <p:nvPr/>
        </p:nvSpPr>
        <p:spPr bwMode="auto">
          <a:xfrm>
            <a:off x="6488685" y="4509120"/>
            <a:ext cx="1035643" cy="376636"/>
          </a:xfrm>
          <a:prstGeom prst="borderCallout1">
            <a:avLst>
              <a:gd name="adj1" fmla="val -6125"/>
              <a:gd name="adj2" fmla="val 46106"/>
              <a:gd name="adj3" fmla="val -125102"/>
              <a:gd name="adj4" fmla="val 32382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리셋</a:t>
            </a:r>
            <a:r>
              <a:rPr lang="en-US" altLang="ko-KR" sz="1400" dirty="0" smtClean="0"/>
              <a:t>(reset)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설명선 1 17"/>
          <p:cNvSpPr/>
          <p:nvPr/>
        </p:nvSpPr>
        <p:spPr bwMode="auto">
          <a:xfrm>
            <a:off x="5292080" y="1844824"/>
            <a:ext cx="1035642" cy="376636"/>
          </a:xfrm>
          <a:prstGeom prst="borderCallout1">
            <a:avLst>
              <a:gd name="adj1" fmla="val 60239"/>
              <a:gd name="adj2" fmla="val 103634"/>
              <a:gd name="adj3" fmla="val 133382"/>
              <a:gd name="adj4" fmla="val 133232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셋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(set)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48990" y="4149080"/>
            <a:ext cx="4947146" cy="201232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2093" y="4205502"/>
            <a:ext cx="4221533" cy="1887794"/>
            <a:chOff x="824383" y="4179744"/>
            <a:chExt cx="4221533" cy="18877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141" y="4179744"/>
              <a:ext cx="3914775" cy="1862585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824383" y="4535635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SET</a:t>
              </a:r>
              <a:endParaRPr lang="ko-KR" altLang="en-US" sz="16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4383" y="5138195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RST</a:t>
              </a:r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24383" y="5728984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/>
                <a:t>출력</a:t>
              </a:r>
              <a:endParaRPr lang="ko-KR" altLang="en-US" sz="160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6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44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비트 디바이스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워드 디바이스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3185" name="_x911450296" descr="EMB00002b1c04c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6696744" cy="246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5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입출력 디바이스 주소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5" y="1916832"/>
            <a:ext cx="7829847" cy="4824536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27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자기 유지 회로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(OFF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우선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9089" name="_x248856032" descr="EMB000000442ae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528894" cy="151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846327" y="3645024"/>
            <a:ext cx="4173263" cy="475836"/>
            <a:chOff x="830785" y="1340768"/>
            <a:chExt cx="4173263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자기 유지 회로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(ON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우선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9091" name="_x248963904" descr="EMB000000442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"/>
          <a:stretch>
            <a:fillRect/>
          </a:stretch>
        </p:blipFill>
        <p:spPr bwMode="auto">
          <a:xfrm>
            <a:off x="1187624" y="4221088"/>
            <a:ext cx="6500792" cy="146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1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인터록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2161" name="_x248237208" descr="EMB000000442a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0" y="2027344"/>
            <a:ext cx="6892438" cy="363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5" name="그룹 24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11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30784" y="1340768"/>
            <a:ext cx="3885232" cy="475836"/>
            <a:chOff x="830784" y="1340768"/>
            <a:chExt cx="3885232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3885232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C000"/>
                </a:gs>
                <a:gs pos="50000">
                  <a:srgbClr val="FFFF00"/>
                </a:gs>
                <a:gs pos="100000">
                  <a:srgbClr val="FFC000"/>
                </a:gs>
              </a:gsLst>
              <a:lin ang="5400000" scaled="1"/>
            </a:gra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485065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043608" y="1391734"/>
              <a:ext cx="3271706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 </a:t>
              </a:r>
              <a:r>
                <a:rPr lang="en-US" altLang="ko-KR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2-1</a:t>
              </a:r>
              <a:r>
                <a:rPr lang="en-US" altLang="ko-KR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]  </a:t>
              </a:r>
              <a:r>
                <a:rPr lang="ko-KR" altLang="en-US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장학퀴즈 회로</a:t>
              </a:r>
              <a:endParaRPr lang="en-US" altLang="ko-KR" spc="-30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852636" y="2005780"/>
            <a:ext cx="7175748" cy="35834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GREEN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en-US" altLang="ko-KR" kern="0" dirty="0">
                <a:solidFill>
                  <a:schemeClr val="accent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YELLOW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PB3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④ 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 이상의 스위치를 동시에 누르면 가장 먼저 누른 스위치와 </a:t>
            </a:r>
            <a:endParaRPr lang="en-US" altLang="ko-KR" kern="0" dirty="0" smtClean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 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연결된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 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개만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⑤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PB4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ko-KR" altLang="en-US" kern="0" dirty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소등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되고 처음 상태로 돌아간다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9" name="그룹 1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8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2130268"/>
            <a:ext cx="7200800" cy="2208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(START)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err="1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드릴모터</a:t>
            </a:r>
            <a:r>
              <a:rPr lang="ko-KR" altLang="en-US" kern="0" dirty="0" err="1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회전한다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(STOP)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컨베이어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ko-KR" altLang="en-US" kern="0" dirty="0" err="1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드릴모터와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컨베이어가 </a:t>
            </a:r>
            <a:r>
              <a:rPr lang="ko-KR" altLang="en-US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동작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하거나 </a:t>
            </a:r>
            <a:r>
              <a:rPr lang="ko-KR" altLang="en-US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정지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하면 </a:t>
            </a:r>
            <a:r>
              <a:rPr lang="ko-KR" altLang="en-US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녹색등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87624" y="4521152"/>
            <a:ext cx="6489630" cy="1008112"/>
            <a:chOff x="890682" y="4521152"/>
            <a:chExt cx="6489630" cy="1008112"/>
          </a:xfrm>
        </p:grpSpPr>
        <p:sp>
          <p:nvSpPr>
            <p:cNvPr id="3" name="모서리가 둥근 직사각형 2"/>
            <p:cNvSpPr/>
            <p:nvPr/>
          </p:nvSpPr>
          <p:spPr bwMode="auto">
            <a:xfrm>
              <a:off x="890682" y="4521152"/>
              <a:ext cx="6489630" cy="1008112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181748" y="4653136"/>
              <a:ext cx="16257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err="1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드릴모터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Y29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181748" y="5075892"/>
              <a:ext cx="167385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컨베이어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Y2A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09540" y="504344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97972" y="4653136"/>
              <a:ext cx="146226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녹색등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Y2D</a:t>
              </a:r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31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퀴즈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-01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일치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93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_x637970584" descr="EMB00002b8823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3797143"/>
            <a:ext cx="3780420" cy="225751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755576" y="1340768"/>
            <a:ext cx="7560840" cy="2160240"/>
            <a:chOff x="827584" y="1400912"/>
            <a:chExt cx="7128792" cy="2160240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827584" y="1591668"/>
              <a:ext cx="7128792" cy="1969484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1097549" y="1400912"/>
              <a:ext cx="2330431" cy="38363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3203671" y="1496290"/>
              <a:ext cx="89327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1224591" y="1496290"/>
              <a:ext cx="91312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389349" y="1413629"/>
              <a:ext cx="1723011" cy="339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스마트팩토리란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?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922866" y="1939269"/>
              <a:ext cx="2667887" cy="368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97549" y="1976976"/>
              <a:ext cx="6587254" cy="133882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solidFill>
                    <a:srgbClr val="0070C0"/>
                  </a:solidFill>
                </a:rPr>
                <a:t>공장자동화</a:t>
              </a:r>
              <a:r>
                <a:rPr lang="en-US" altLang="ko-KR" dirty="0" smtClean="0">
                  <a:solidFill>
                    <a:srgbClr val="0070C0"/>
                  </a:solidFill>
                </a:rPr>
                <a:t>(FA)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 </a:t>
              </a:r>
              <a:r>
                <a:rPr lang="en-US" altLang="ko-KR" dirty="0" smtClean="0"/>
                <a:t>+ </a:t>
              </a:r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</a:rPr>
                <a:t>지능형 통합관리 시스템</a:t>
              </a:r>
              <a:endParaRPr lang="en-US" altLang="ko-KR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/>
                <a:t>설계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개발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제조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유통의 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생산공정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+ </a:t>
              </a:r>
              <a:r>
                <a:rPr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ICT,  AI</a:t>
              </a: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/>
                <a:t>생산성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품질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고객 만족도 향상</a:t>
              </a:r>
              <a:endParaRPr lang="en-US" altLang="ko-KR" dirty="0" smtClean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89091" name="_x637968856" descr="EMB00002b8823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6979" r="5649" b="11981"/>
          <a:stretch>
            <a:fillRect/>
          </a:stretch>
        </p:blipFill>
        <p:spPr bwMode="auto">
          <a:xfrm>
            <a:off x="748156" y="3797143"/>
            <a:ext cx="3679828" cy="2250998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5004048" y="721885"/>
            <a:ext cx="3600400" cy="1241558"/>
            <a:chOff x="5004048" y="430063"/>
            <a:chExt cx="3600400" cy="1030728"/>
          </a:xfrm>
        </p:grpSpPr>
        <p:sp>
          <p:nvSpPr>
            <p:cNvPr id="20" name="AutoShape 16"/>
            <p:cNvSpPr>
              <a:spLocks noChangeArrowheads="1"/>
            </p:cNvSpPr>
            <p:nvPr/>
          </p:nvSpPr>
          <p:spPr bwMode="auto">
            <a:xfrm>
              <a:off x="5004048" y="572938"/>
              <a:ext cx="3600400" cy="887853"/>
            </a:xfrm>
            <a:prstGeom prst="roundRect">
              <a:avLst>
                <a:gd name="adj" fmla="val 4690"/>
              </a:avLst>
            </a:prstGeom>
            <a:solidFill>
              <a:schemeClr val="bg2">
                <a:lumMod val="20000"/>
                <a:lumOff val="80000"/>
              </a:schemeClr>
            </a:solidFill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AutoShape 17"/>
            <p:cNvSpPr>
              <a:spLocks noChangeArrowheads="1"/>
            </p:cNvSpPr>
            <p:nvPr/>
          </p:nvSpPr>
          <p:spPr bwMode="gray">
            <a:xfrm>
              <a:off x="5219948" y="430063"/>
              <a:ext cx="1863725" cy="2873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6904286" y="501500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AutoShape 19"/>
            <p:cNvSpPr>
              <a:spLocks noChangeArrowheads="1"/>
            </p:cNvSpPr>
            <p:nvPr/>
          </p:nvSpPr>
          <p:spPr bwMode="auto">
            <a:xfrm flipH="1">
              <a:off x="5321548" y="501500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gray">
            <a:xfrm>
              <a:off x="5394573" y="441877"/>
              <a:ext cx="1509713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dirty="0" smtClean="0">
                  <a:solidFill>
                    <a:schemeClr val="bg1"/>
                  </a:solidFill>
                  <a:ea typeface="굴림" charset="-127"/>
                </a:rPr>
                <a:t>스마트팩토리</a:t>
              </a:r>
              <a:endParaRPr lang="en-US" altLang="ko-KR" sz="1400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5076056" y="722137"/>
              <a:ext cx="3427809" cy="651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eaLnBrk="0" latinLnBrk="1" hangingPunct="0">
                <a:lnSpc>
                  <a:spcPts val="1800"/>
                </a:lnSpc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기획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/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설계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생산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유통</a:t>
              </a:r>
              <a:r>
                <a:rPr lang="en-US" altLang="ko-KR" sz="1400" kern="1000" spc="-100" dirty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및 판매 등 생산과정 전반에 대해 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ICT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기술로 통합해 최소 비용과 시간으로 고객 맞춤형 제품을 생산하는 첨단 지능형 공장이다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6" name="AutoShape 4">
            <a:hlinkClick r:id="rId4" action="ppaction://hlinkfile"/>
          </p:cNvPr>
          <p:cNvSpPr>
            <a:spLocks noChangeArrowheads="1"/>
          </p:cNvSpPr>
          <p:nvPr/>
        </p:nvSpPr>
        <p:spPr bwMode="blackWhite">
          <a:xfrm>
            <a:off x="7570936" y="6120680"/>
            <a:ext cx="1564334" cy="764704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스마트팩토리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5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퀴즈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-02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924644" y="2204864"/>
            <a:ext cx="7031732" cy="20882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(on).</a:t>
            </a:r>
            <a:endParaRPr lang="en-US" altLang="ko-KR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다시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꺼진다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(off).</a:t>
            </a:r>
            <a:endParaRPr lang="en-US" altLang="ko-KR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버튼을 누를 때마다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램프의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on/off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동작이 반복된다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1187624" y="4665168"/>
            <a:ext cx="6489630" cy="636040"/>
          </a:xfrm>
          <a:prstGeom prst="round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78690" y="4787860"/>
            <a:ext cx="129875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Y2B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606482" y="4787860"/>
            <a:ext cx="123303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X15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53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1187624" y="4665168"/>
            <a:ext cx="6489630" cy="636040"/>
          </a:xfrm>
          <a:prstGeom prst="round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78690" y="4787860"/>
            <a:ext cx="129875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Y2B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606482" y="4787860"/>
            <a:ext cx="123303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X15</a:t>
            </a:r>
            <a:endParaRPr lang="ko-KR" altLang="en-US" dirty="0"/>
          </a:p>
        </p:txBody>
      </p:sp>
      <p:pic>
        <p:nvPicPr>
          <p:cNvPr id="88065" name="_x654406176" descr="EMB00002c7804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44" y="2219726"/>
            <a:ext cx="7350940" cy="178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20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퀴즈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-02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082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카운터 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8065" name="_x93032168" descr="EMB00000f70201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2"/>
          <a:stretch>
            <a:fillRect/>
          </a:stretch>
        </p:blipFill>
        <p:spPr bwMode="auto">
          <a:xfrm>
            <a:off x="2364506" y="1976002"/>
            <a:ext cx="4032448" cy="244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949718" y="3974435"/>
            <a:ext cx="2829577" cy="368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endParaRPr lang="en-US" altLang="ko-KR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66575" y="4559255"/>
            <a:ext cx="6277099" cy="10618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PB1</a:t>
            </a:r>
            <a:r>
              <a:rPr lang="ko-KR" altLang="en-US" sz="1400" dirty="0" smtClean="0"/>
              <a:t>을 누를 </a:t>
            </a:r>
            <a:r>
              <a:rPr lang="ko-KR" altLang="en-US" sz="1400" dirty="0" err="1" smtClean="0"/>
              <a:t>때만다</a:t>
            </a:r>
            <a:r>
              <a:rPr lang="ko-KR" altLang="en-US" sz="1400" dirty="0" smtClean="0"/>
              <a:t> 카운터 </a:t>
            </a:r>
            <a:r>
              <a:rPr lang="en-US" altLang="ko-KR" sz="1400" dirty="0" smtClean="0"/>
              <a:t>C1</a:t>
            </a:r>
            <a:r>
              <a:rPr lang="ko-KR" altLang="en-US" sz="1400" dirty="0" smtClean="0"/>
              <a:t>의 값이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씩 증가한다</a:t>
            </a:r>
            <a:r>
              <a:rPr lang="en-US" altLang="ko-KR" sz="1400" dirty="0" smtClean="0"/>
              <a:t>.</a:t>
            </a:r>
          </a:p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C1</a:t>
            </a:r>
            <a:r>
              <a:rPr lang="ko-KR" altLang="en-US" sz="1400" dirty="0" smtClean="0"/>
              <a:t>이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가</a:t>
            </a:r>
            <a:r>
              <a:rPr lang="en-US" altLang="ko-KR" sz="1400" dirty="0" smtClean="0"/>
              <a:t>(count up)</a:t>
            </a:r>
            <a:r>
              <a:rPr lang="ko-KR" altLang="en-US" sz="1400" dirty="0" smtClean="0"/>
              <a:t> 되면 </a:t>
            </a:r>
            <a:r>
              <a:rPr lang="en-US" altLang="ko-KR" sz="1400" dirty="0" smtClean="0"/>
              <a:t>C1</a:t>
            </a:r>
            <a:r>
              <a:rPr lang="ko-KR" altLang="en-US" sz="1400" dirty="0" smtClean="0"/>
              <a:t>과 연결된 접점의 상태가 반전된다</a:t>
            </a:r>
            <a:r>
              <a:rPr lang="en-US" altLang="ko-KR" sz="1400" dirty="0" smtClean="0"/>
              <a:t>.</a:t>
            </a:r>
          </a:p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PB2</a:t>
            </a:r>
            <a:r>
              <a:rPr lang="ko-KR" altLang="en-US" sz="1400" dirty="0" smtClean="0"/>
              <a:t>를 누르면 카운터 </a:t>
            </a:r>
            <a:r>
              <a:rPr lang="en-US" altLang="ko-KR" sz="1400" dirty="0" smtClean="0"/>
              <a:t>C1</a:t>
            </a:r>
            <a:r>
              <a:rPr lang="ko-KR" altLang="en-US" sz="1400" dirty="0" smtClean="0"/>
              <a:t>이 초기화 된다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</p:txBody>
      </p:sp>
      <p:sp>
        <p:nvSpPr>
          <p:cNvPr id="33" name="AutoShape 18"/>
          <p:cNvSpPr>
            <a:spLocks noChangeArrowheads="1"/>
          </p:cNvSpPr>
          <p:nvPr/>
        </p:nvSpPr>
        <p:spPr bwMode="auto">
          <a:xfrm flipH="1">
            <a:off x="3562232" y="3531456"/>
            <a:ext cx="94741" cy="192876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9"/>
          <p:cNvSpPr>
            <a:spLocks noChangeArrowheads="1"/>
          </p:cNvSpPr>
          <p:nvPr/>
        </p:nvSpPr>
        <p:spPr bwMode="auto">
          <a:xfrm flipH="1">
            <a:off x="1269729" y="3531456"/>
            <a:ext cx="96846" cy="192876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32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카운터 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3185" name="_x248841896" descr="EMB000000442af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09263"/>
            <a:ext cx="6912768" cy="241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 bwMode="auto">
          <a:xfrm>
            <a:off x="6948264" y="2032628"/>
            <a:ext cx="1008112" cy="1036332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851648" y="3229171"/>
            <a:ext cx="857694" cy="57606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9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561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0833" name="_x840848144" descr="EMB00002b1c053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55" y="2708920"/>
            <a:ext cx="2658253" cy="240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35" name="_x840849440" descr="DRW00002b1c05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060848"/>
            <a:ext cx="3744416" cy="354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 bwMode="auto">
          <a:xfrm>
            <a:off x="4014408" y="4077071"/>
            <a:ext cx="4085983" cy="1694007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11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On Delay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1857" name="_x840849080" descr="EMB00002b1c054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2406800"/>
            <a:ext cx="7127639" cy="262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09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Off Delay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2881" name="_x840849008" descr="EMB00002b1c05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87" y="2529647"/>
            <a:ext cx="7246698" cy="154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3" name="그룹 32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5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6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4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5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플리커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en-US" altLang="ko-KR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fliker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8065" name="_x341450976" descr="EMB0002be4c56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7200800" cy="255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45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5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색 램프 순차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76833" y="2070653"/>
            <a:ext cx="7351551" cy="3518587"/>
            <a:chOff x="532816" y="2135535"/>
            <a:chExt cx="8220075" cy="35579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785" y="2135535"/>
              <a:ext cx="8181975" cy="16287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816" y="4169510"/>
              <a:ext cx="8220075" cy="1524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17984" y="3768767"/>
              <a:ext cx="1990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···· (</a:t>
              </a:r>
              <a:r>
                <a:rPr lang="ko-KR" altLang="en-US" dirty="0" smtClean="0"/>
                <a:t>중략</a:t>
              </a:r>
              <a:r>
                <a:rPr lang="en-US" altLang="ko-KR" dirty="0" smtClean="0"/>
                <a:t>) </a:t>
              </a:r>
              <a:r>
                <a:rPr lang="en-US" altLang="ko-KR" dirty="0"/>
                <a:t>····</a:t>
              </a:r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5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색 타워 램프 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990033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24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 bwMode="auto">
          <a:xfrm>
            <a:off x="830784" y="2205608"/>
            <a:ext cx="7197600" cy="2222795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187624" y="4770458"/>
            <a:ext cx="6489630" cy="602758"/>
            <a:chOff x="890682" y="4548829"/>
            <a:chExt cx="6489630" cy="501316"/>
          </a:xfrm>
        </p:grpSpPr>
        <p:sp>
          <p:nvSpPr>
            <p:cNvPr id="27" name="모서리가 둥근 직사각형 26"/>
            <p:cNvSpPr/>
            <p:nvPr/>
          </p:nvSpPr>
          <p:spPr bwMode="auto">
            <a:xfrm>
              <a:off x="890682" y="4548829"/>
              <a:ext cx="6489630" cy="501316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11717" y="465313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197972" y="4653136"/>
              <a:ext cx="1298753" cy="3071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RED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Y2B</a:t>
              </a:r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3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3-1] 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5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색 램프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무한 반복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899592" y="2276872"/>
            <a:ext cx="7128792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5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색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간격으로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개씩 켜졌다 꺼진다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마지막 램프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흰색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꺼진 후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후에는 처음부터 반복한다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en-US" altLang="ko-KR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꺼진 후 프로그램을 종료한다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en-US" altLang="ko-KR" kern="0" dirty="0">
              <a:solidFill>
                <a:srgbClr val="FF0000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8" name="그룹 3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5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색 타워 램프 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990033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55576" y="1340768"/>
            <a:ext cx="7560840" cy="1917589"/>
            <a:chOff x="755576" y="1340768"/>
            <a:chExt cx="7560840" cy="1917589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755576" y="1531524"/>
              <a:ext cx="7560840" cy="1726833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1041903" y="1340768"/>
              <a:ext cx="2644307" cy="38363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174913" y="1362264"/>
              <a:ext cx="2388975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제조실행시스템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(MES)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856633" y="1879125"/>
              <a:ext cx="2829577" cy="368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00745" y="1821240"/>
              <a:ext cx="7271655" cy="13447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/>
                <a:t>주문의 착수에서 완성품에 이르기까지의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생산활동을 추적관리하고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,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생산의 최적화를 위한 정보를 제공</a:t>
              </a:r>
              <a:r>
                <a:rPr lang="ko-KR" altLang="en-US" sz="1400" dirty="0" smtClean="0"/>
                <a:t>한다</a:t>
              </a:r>
              <a:r>
                <a:rPr lang="en-US" altLang="ko-KR" sz="1400" dirty="0" smtClean="0"/>
                <a:t>.</a:t>
              </a: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/>
                <a:t>언제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어디에서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어떻게</a:t>
              </a:r>
              <a:r>
                <a:rPr lang="en-US" altLang="ko-KR" sz="1400" dirty="0"/>
                <a:t> </a:t>
              </a:r>
              <a:r>
                <a:rPr lang="ko-KR" altLang="en-US" sz="1400" dirty="0" err="1" smtClean="0"/>
                <a:t>생산하였는지에</a:t>
              </a:r>
              <a:r>
                <a:rPr lang="ko-KR" altLang="en-US" sz="1400" dirty="0" smtClean="0"/>
                <a:t> 대한 세부정보를 실시간 제공한다</a:t>
              </a:r>
              <a:r>
                <a:rPr lang="en-US" altLang="ko-KR" sz="1400" dirty="0" smtClean="0"/>
                <a:t>.</a:t>
              </a:r>
              <a:endParaRPr lang="en-US" altLang="ko-KR" sz="1400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 smtClean="0"/>
                <a:t>ERP </a:t>
              </a:r>
              <a:r>
                <a:rPr lang="ko-KR" altLang="en-US" sz="1400" dirty="0" smtClean="0"/>
                <a:t>시스템과 하위 생산시스템까</a:t>
              </a:r>
              <a:r>
                <a:rPr lang="ko-KR" altLang="en-US" sz="1400" dirty="0"/>
                <a:t>지</a:t>
              </a:r>
              <a:r>
                <a:rPr lang="ko-KR" altLang="en-US" sz="1400" dirty="0" smtClean="0"/>
                <a:t>의 제어를 통합시켜주는 역할 수행</a:t>
              </a:r>
              <a:r>
                <a:rPr lang="en-US" altLang="ko-KR" sz="1400" dirty="0" smtClean="0"/>
                <a:t>.</a:t>
              </a:r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3469147" y="1436146"/>
              <a:ext cx="94741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1176644" y="1436146"/>
              <a:ext cx="96846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205" y="3548074"/>
            <a:ext cx="4938810" cy="2386262"/>
          </a:xfrm>
          <a:prstGeom prst="rect">
            <a:avLst/>
          </a:prstGeom>
        </p:spPr>
      </p:pic>
      <p:pic>
        <p:nvPicPr>
          <p:cNvPr id="19" name="_x309475440" descr="EMB00001014bb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278266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49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제어하기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편솔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6260" name="_x249150648" descr="EMB000000442b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650786"/>
            <a:ext cx="6984777" cy="280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_x249149208"/>
          <p:cNvSpPr>
            <a:spLocks noChangeArrowheads="1"/>
          </p:cNvSpPr>
          <p:nvPr/>
        </p:nvSpPr>
        <p:spPr bwMode="auto">
          <a:xfrm>
            <a:off x="909436" y="3645024"/>
            <a:ext cx="1800200" cy="805827"/>
          </a:xfrm>
          <a:prstGeom prst="rect">
            <a:avLst/>
          </a:prstGeom>
          <a:solidFill>
            <a:srgbClr val="E6EEF7"/>
          </a:solidFill>
          <a:ln w="10795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타원 19"/>
          <p:cNvSpPr/>
          <p:nvPr/>
        </p:nvSpPr>
        <p:spPr bwMode="auto">
          <a:xfrm>
            <a:off x="6948264" y="4696924"/>
            <a:ext cx="1008112" cy="1036332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89089" name="_x93042464" descr="DRW00000f7020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9" y="541923"/>
            <a:ext cx="3384376" cy="20229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03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제어하기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양솔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112643" name="_x912431736" descr="EMB00002b1c05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"/>
          <a:stretch>
            <a:fillRect/>
          </a:stretch>
        </p:blipFill>
        <p:spPr bwMode="auto">
          <a:xfrm>
            <a:off x="726611" y="2593246"/>
            <a:ext cx="7085749" cy="30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 bwMode="auto">
          <a:xfrm>
            <a:off x="6732240" y="4496383"/>
            <a:ext cx="1273520" cy="1308881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_x249149208"/>
          <p:cNvSpPr>
            <a:spLocks noChangeArrowheads="1"/>
          </p:cNvSpPr>
          <p:nvPr/>
        </p:nvSpPr>
        <p:spPr bwMode="auto">
          <a:xfrm>
            <a:off x="973878" y="3645024"/>
            <a:ext cx="1365874" cy="805827"/>
          </a:xfrm>
          <a:prstGeom prst="rect">
            <a:avLst/>
          </a:prstGeom>
          <a:solidFill>
            <a:srgbClr val="E6EEF7"/>
          </a:solidFill>
          <a:ln w="10795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7" name="_x93042824" descr="EMB00000f7020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32" y="489745"/>
            <a:ext cx="2376264" cy="2110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6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2276871"/>
            <a:ext cx="7128792" cy="21302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(START)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실린더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(SOL3)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연속으로 왕복운동한다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(STOP)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실린더의 왕복운동이 정지한다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r>
              <a:rPr lang="ko-KR" altLang="en-US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endParaRPr lang="en-US" altLang="ko-KR" kern="0" dirty="0" smtClean="0">
              <a:solidFill>
                <a:srgbClr val="FF0000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카운터 명령을 추가하여 지정된 횟수만큼 왕복한 후 자동으로 정지한다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87624" y="4698450"/>
            <a:ext cx="6489630" cy="602758"/>
            <a:chOff x="890682" y="4548829"/>
            <a:chExt cx="6489630" cy="501316"/>
          </a:xfrm>
        </p:grpSpPr>
        <p:sp>
          <p:nvSpPr>
            <p:cNvPr id="3" name="모서리가 둥근 직사각형 2"/>
            <p:cNvSpPr/>
            <p:nvPr/>
          </p:nvSpPr>
          <p:spPr bwMode="auto">
            <a:xfrm>
              <a:off x="890682" y="4548829"/>
              <a:ext cx="6489630" cy="501316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11717" y="465313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97972" y="4653136"/>
              <a:ext cx="142378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SOL3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Y23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30784" y="1340768"/>
            <a:ext cx="4664130" cy="475836"/>
            <a:chOff x="830784" y="1340768"/>
            <a:chExt cx="4664130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664130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5277153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888432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3-2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왕복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횟수 지정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6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개의 실린더 연속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16739" name="_x840848864" descr="EMB00002b1c053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51"/>
          <a:stretch>
            <a:fillRect/>
          </a:stretch>
        </p:blipFill>
        <p:spPr bwMode="auto">
          <a:xfrm>
            <a:off x="4629081" y="2447016"/>
            <a:ext cx="3327295" cy="279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737" name="_x911451088" descr="DRW00002b1c05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48" y="2501364"/>
            <a:ext cx="3428534" cy="26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 bwMode="auto">
          <a:xfrm>
            <a:off x="973878" y="3501008"/>
            <a:ext cx="1869930" cy="792088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275855" y="2198180"/>
            <a:ext cx="1008761" cy="1555214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5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개의 실린더 연속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19809" name="_x840849224" descr="EMB00002b1c05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97" y="1316650"/>
            <a:ext cx="8226323" cy="55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044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횡단 보도 신호등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23905" name="_x840848936" descr="EMB00002b1c05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r="11421"/>
          <a:stretch>
            <a:fillRect/>
          </a:stretch>
        </p:blipFill>
        <p:spPr bwMode="auto">
          <a:xfrm>
            <a:off x="1607269" y="2286261"/>
            <a:ext cx="5688632" cy="315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 bwMode="auto">
          <a:xfrm>
            <a:off x="1133576" y="2074478"/>
            <a:ext cx="6564666" cy="3497704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3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 타임 차트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8001" name="_x840849728" descr="EMB00002b1c05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9"/>
          <a:stretch>
            <a:fillRect/>
          </a:stretch>
        </p:blipFill>
        <p:spPr bwMode="auto">
          <a:xfrm>
            <a:off x="1117894" y="2106941"/>
            <a:ext cx="6550450" cy="348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7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프로그래밍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9025" name="_x680427568" descr="EMB00002b1c05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344816" cy="336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8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프로그래밍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0049" name="_x912432384" descr="EMB00002b1c05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344816" cy="284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6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3"/>
            <a:ext cx="7729662" cy="3744416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00745" y="2420888"/>
            <a:ext cx="7128792" cy="21302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앞의 신호등 제어 프로그램을 참고하여 횡단보도 녹색 점등 시간을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초로 늘리고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,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처음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동안은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on,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나머지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동안은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회 깜박이도록 프로그램을 수정해 보자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30784" y="1340768"/>
            <a:ext cx="4664130" cy="475836"/>
            <a:chOff x="830784" y="1340768"/>
            <a:chExt cx="4664130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664130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5277153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888432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3-2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점등 시간 조절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0" name="그룹 2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38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620689"/>
            <a:ext cx="830573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1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공정도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동작선도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5169" name="_x679727184" descr="DRW00002b1c057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5" y="2708919"/>
            <a:ext cx="228972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444048" y="2204864"/>
            <a:ext cx="4656344" cy="3384376"/>
            <a:chOff x="3444048" y="2276872"/>
            <a:chExt cx="4656344" cy="3384376"/>
          </a:xfrm>
        </p:grpSpPr>
        <p:pic>
          <p:nvPicPr>
            <p:cNvPr id="135171" name="_x679726968" descr="EMB00002b1c058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048" y="2276872"/>
              <a:ext cx="4656344" cy="3024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380040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A+</a:t>
              </a:r>
              <a:endParaRPr lang="ko-KR" altLang="en-US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18975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/>
                <a:t>B</a:t>
              </a:r>
              <a:r>
                <a:rPr lang="en-US" altLang="ko-KR" sz="1600" dirty="0" smtClean="0"/>
                <a:t>+</a:t>
              </a:r>
              <a:endParaRPr lang="ko-KR" alt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95039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B-</a:t>
              </a:r>
              <a:endParaRPr lang="ko-KR" alt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71103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A-</a:t>
              </a:r>
              <a:endParaRPr lang="ko-KR" altLang="en-US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47167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C+</a:t>
              </a:r>
              <a:endParaRPr lang="ko-KR" alt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23231" y="5326519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C-</a:t>
              </a:r>
              <a:endParaRPr lang="ko-KR" altLang="en-US" sz="1600" dirty="0"/>
            </a:p>
          </p:txBody>
        </p:sp>
      </p:grpSp>
      <p:sp>
        <p:nvSpPr>
          <p:cNvPr id="33" name="직사각형 32"/>
          <p:cNvSpPr/>
          <p:nvPr/>
        </p:nvSpPr>
        <p:spPr bwMode="auto">
          <a:xfrm>
            <a:off x="830785" y="2420888"/>
            <a:ext cx="2518625" cy="2664296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6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입출력 디바이스 라벨 목록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438939"/>
              </p:ext>
            </p:extLst>
          </p:nvPr>
        </p:nvGraphicFramePr>
        <p:xfrm>
          <a:off x="830785" y="1933766"/>
          <a:ext cx="7269606" cy="3943296"/>
        </p:xfrm>
        <a:graphic>
          <a:graphicData uri="http://schemas.openxmlformats.org/drawingml/2006/table">
            <a:tbl>
              <a:tblPr/>
              <a:tblGrid>
                <a:gridCol w="1025559">
                  <a:extLst>
                    <a:ext uri="{9D8B030D-6E8A-4147-A177-3AD203B41FA5}">
                      <a16:colId xmlns:a16="http://schemas.microsoft.com/office/drawing/2014/main" val="1615051174"/>
                    </a:ext>
                  </a:extLst>
                </a:gridCol>
                <a:gridCol w="987464">
                  <a:extLst>
                    <a:ext uri="{9D8B030D-6E8A-4147-A177-3AD203B41FA5}">
                      <a16:colId xmlns:a16="http://schemas.microsoft.com/office/drawing/2014/main" val="375611044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81207832"/>
                    </a:ext>
                  </a:extLst>
                </a:gridCol>
                <a:gridCol w="1236693">
                  <a:extLst>
                    <a:ext uri="{9D8B030D-6E8A-4147-A177-3AD203B41FA5}">
                      <a16:colId xmlns:a16="http://schemas.microsoft.com/office/drawing/2014/main" val="4160701180"/>
                    </a:ext>
                  </a:extLst>
                </a:gridCol>
                <a:gridCol w="1139571">
                  <a:extLst>
                    <a:ext uri="{9D8B030D-6E8A-4147-A177-3AD203B41FA5}">
                      <a16:colId xmlns:a16="http://schemas.microsoft.com/office/drawing/2014/main" val="1113918930"/>
                    </a:ext>
                  </a:extLst>
                </a:gridCol>
                <a:gridCol w="1512167">
                  <a:extLst>
                    <a:ext uri="{9D8B030D-6E8A-4147-A177-3AD203B41FA5}">
                      <a16:colId xmlns:a16="http://schemas.microsoft.com/office/drawing/2014/main" val="3804182715"/>
                    </a:ext>
                  </a:extLst>
                </a:gridCol>
              </a:tblGrid>
              <a:tr h="3182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81379"/>
                  </a:ext>
                </a:extLst>
              </a:tr>
              <a:tr h="318217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리드스위치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LS1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 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SOL1F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213069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SOL1R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35697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LS3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 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드릴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062554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LS4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송출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218826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LS5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배출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SOL4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560359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LS6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UP/DOWN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SOL5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37009"/>
                  </a:ext>
                </a:extLst>
              </a:tr>
              <a:tr h="318217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SEN1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 물체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LEFT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SOL6L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회전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894354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준비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RIGHT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SOL6R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회전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236186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SEN3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여부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SOL7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가동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388791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SEN4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금속</a:t>
                      </a:r>
                      <a:r>
                        <a:rPr lang="en-US" altLang="ko-KR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비금속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DRILL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DRILL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드릴 모터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779887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SEN6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도착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CONVEYOR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CONVEYOR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컨베이어 모터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138927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179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공정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6193" name="_x679728624" descr="EMB00002b1c05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" b="36913"/>
          <a:stretch>
            <a:fillRect/>
          </a:stretch>
        </p:blipFill>
        <p:spPr bwMode="auto">
          <a:xfrm>
            <a:off x="746809" y="2049023"/>
            <a:ext cx="7425591" cy="367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77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공정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7217" name="_x910221048" descr="EMB00002b1c05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62" y="2221804"/>
            <a:ext cx="7439238" cy="30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55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제어의 개요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34" name="AutoShape 3"/>
          <p:cNvSpPr>
            <a:spLocks noChangeArrowheads="1"/>
          </p:cNvSpPr>
          <p:nvPr/>
        </p:nvSpPr>
        <p:spPr bwMode="auto">
          <a:xfrm>
            <a:off x="1018311" y="2060848"/>
            <a:ext cx="6722041" cy="1467106"/>
          </a:xfrm>
          <a:prstGeom prst="roundRect">
            <a:avLst>
              <a:gd name="adj" fmla="val 13745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/>
        </p:spPr>
        <p:txBody>
          <a:bodyPr lIns="91429" tIns="45715" rIns="91429" bIns="45715" anchor="ctr"/>
          <a:lstStyle/>
          <a:p>
            <a:pPr marL="342900" indent="-342900" eaLnBrk="0" hangingPunct="0">
              <a:lnSpc>
                <a:spcPct val="150000"/>
              </a:lnSpc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HMI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(Human-Machine Interface) :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사용자가 기계장비나 시스템 또는 컴퓨터 프로그램과 소통할 수 있도록 상호 작용을 해 주는 인터페이스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</a:p>
          <a:p>
            <a:pPr marL="342900" indent="-342900" eaLnBrk="0" hangingPunct="0">
              <a:lnSpc>
                <a:spcPct val="150000"/>
              </a:lnSpc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기계장비나 시스템의 동작 상태를 화면을 통해 원격으로 모니터링 하거나 또는 화면상에서 직접 터치하여 원격 제어할 수 있다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  <a:endParaRPr lang="en-US" altLang="ko-KR" sz="1400" dirty="0" smtClean="0">
              <a:solidFill>
                <a:schemeClr val="tx1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4167460"/>
            <a:ext cx="2546053" cy="15203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33" y="3722205"/>
            <a:ext cx="2136492" cy="19655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3745898"/>
            <a:ext cx="2700222" cy="16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제어의 활용 예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8245" name="_x909669056" descr="EMB00002b1c05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30268"/>
            <a:ext cx="6264696" cy="36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868144" y="836712"/>
            <a:ext cx="2952329" cy="2016224"/>
            <a:chOff x="5940151" y="764704"/>
            <a:chExt cx="2952329" cy="2016224"/>
          </a:xfrm>
          <a:solidFill>
            <a:schemeClr val="bg1">
              <a:lumMod val="50000"/>
            </a:schemeClr>
          </a:solidFill>
        </p:grpSpPr>
        <p:sp>
          <p:nvSpPr>
            <p:cNvPr id="21" name="직사각형 20"/>
            <p:cNvSpPr/>
            <p:nvPr/>
          </p:nvSpPr>
          <p:spPr bwMode="auto">
            <a:xfrm>
              <a:off x="5940151" y="764704"/>
              <a:ext cx="2952329" cy="2016224"/>
            </a:xfrm>
            <a:prstGeom prst="rect">
              <a:avLst/>
            </a:prstGeom>
            <a:grp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38244" name="Picture 4" descr="https://blog.kakaocdn.net/dn/lLc8Q/btqCBwVKIMy/7wvG6iF4ZeKDCbUdFwzGDk/im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8119" y="835502"/>
              <a:ext cx="2816494" cy="1851107"/>
            </a:xfrm>
            <a:prstGeom prst="rect">
              <a:avLst/>
            </a:prstGeom>
            <a:grpFill/>
            <a:extLst/>
          </p:spPr>
        </p:pic>
      </p:grpSp>
      <p:sp>
        <p:nvSpPr>
          <p:cNvPr id="22" name="직사각형 21"/>
          <p:cNvSpPr/>
          <p:nvPr/>
        </p:nvSpPr>
        <p:spPr bwMode="auto">
          <a:xfrm>
            <a:off x="1133576" y="4797152"/>
            <a:ext cx="3726456" cy="960754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694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3361" name="_x909671000" descr="EMB00002b1c06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6623583" cy="231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63" name="_x910222560" descr="DRW00002b1c061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16" y="3599484"/>
            <a:ext cx="6165515" cy="217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3365" name="_x910221768" descr="DRW00002b1c06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28" y="2060848"/>
            <a:ext cx="6730223" cy="339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23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5409" name="_x910222560" descr="DRW00002b1c06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1926114"/>
            <a:ext cx="6048672" cy="41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14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6433" name="_x909672440" descr="EMB00002b1c06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53" y="1222543"/>
            <a:ext cx="7886979" cy="558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9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20688"/>
            <a:ext cx="7735102" cy="506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0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7457" name="_x909671072" descr="DRW00002b1c06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69030"/>
            <a:ext cx="6389229" cy="3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16" name="그룹 15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18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66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1313" name="_x909677192" descr="EMB00002b1c06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5"/>
          <a:stretch>
            <a:fillRect/>
          </a:stretch>
        </p:blipFill>
        <p:spPr bwMode="auto">
          <a:xfrm>
            <a:off x="847492" y="2353368"/>
            <a:ext cx="7180892" cy="20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6" name="그룹 25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5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1" name="그룹 3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75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2" y="1269211"/>
            <a:ext cx="8712968" cy="5472157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72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8721" name="_x909681800" descr="DRW00002b1c06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62" y="2492896"/>
            <a:ext cx="6789561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0" name="그룹 29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2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1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0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9745" name="_x909681656" descr="DRW00002b1c06a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74478"/>
            <a:ext cx="5741061" cy="352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1" name="그룹 20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2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81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0769" name="_x912432240" descr="DRW00002b1c06a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17" y="2048726"/>
            <a:ext cx="6067619" cy="354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1" name="그룹 20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2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86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1793" name="_x912432600" descr="DRW00002b1c06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78" y="2243811"/>
            <a:ext cx="712921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89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2817" name="_x911452096" descr="DRW00002b1c06c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41" y="1995412"/>
            <a:ext cx="6120680" cy="483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27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3841" name="_x911452024" descr="DRW00002b1c06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97" y="2348880"/>
            <a:ext cx="6965639" cy="192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0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8065" name="_x219309608" descr="EMB00000dcc397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21" y="1979654"/>
            <a:ext cx="6217862" cy="372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2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64704"/>
            <a:ext cx="792088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3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66" y="2134088"/>
            <a:ext cx="6931202" cy="352716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36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40" y="2401974"/>
            <a:ext cx="7189290" cy="2630113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03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9089" name="_x219279816" descr="DRW00000dcc39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715" y="1950055"/>
            <a:ext cx="6067605" cy="372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506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0113" name="_x219279816" descr="DRW00000dcc39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005780"/>
            <a:ext cx="6264625" cy="365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19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1137" name="_x219279888" descr="DRW00000dcc39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35" y="2125164"/>
            <a:ext cx="8075021" cy="346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40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2161" name="_x219279888" descr="DRW00000dcc39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4258"/>
            <a:ext cx="6192688" cy="489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9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0529" name="_x909671288" descr="DRW00002b1c06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1916832"/>
            <a:ext cx="6358531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13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15" name="그룹 14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2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3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6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8" name="_x909672512" descr="EMB00002b1c064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>
            <a:fillRect/>
          </a:stretch>
        </p:blipFill>
        <p:spPr bwMode="auto">
          <a:xfrm>
            <a:off x="821805" y="2141973"/>
            <a:ext cx="7155631" cy="337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7" name="그룹 3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9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1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9505" name="_x909671000" descr="EMB00002b1c064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73069"/>
            <a:ext cx="7257003" cy="298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991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1553" name="_x909672728" descr="DRW00002b1c06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5958779" cy="368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92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ample 3">
    <a:dk1>
      <a:srgbClr val="000066"/>
    </a:dk1>
    <a:lt1>
      <a:srgbClr val="FFFFFF"/>
    </a:lt1>
    <a:dk2>
      <a:srgbClr val="50A834"/>
    </a:dk2>
    <a:lt2>
      <a:srgbClr val="B2B2B2"/>
    </a:lt2>
    <a:accent1>
      <a:srgbClr val="2045AE"/>
    </a:accent1>
    <a:accent2>
      <a:srgbClr val="FF9933"/>
    </a:accent2>
    <a:accent3>
      <a:srgbClr val="FFFFFF"/>
    </a:accent3>
    <a:accent4>
      <a:srgbClr val="000056"/>
    </a:accent4>
    <a:accent5>
      <a:srgbClr val="ABB0D3"/>
    </a:accent5>
    <a:accent6>
      <a:srgbClr val="E78A2D"/>
    </a:accent6>
    <a:hlink>
      <a:srgbClr val="3DC5C5"/>
    </a:hlink>
    <a:folHlink>
      <a:srgbClr val="6B41BF"/>
    </a:folHlink>
  </a:clrScheme>
</a:themeOverride>
</file>

<file path=ppt/theme/themeOverride2.xml><?xml version="1.0" encoding="utf-8"?>
<a:themeOverride xmlns:a="http://schemas.openxmlformats.org/drawingml/2006/main">
  <a:clrScheme name="sample 3">
    <a:dk1>
      <a:srgbClr val="000066"/>
    </a:dk1>
    <a:lt1>
      <a:srgbClr val="FFFFFF"/>
    </a:lt1>
    <a:dk2>
      <a:srgbClr val="50A834"/>
    </a:dk2>
    <a:lt2>
      <a:srgbClr val="B2B2B2"/>
    </a:lt2>
    <a:accent1>
      <a:srgbClr val="2045AE"/>
    </a:accent1>
    <a:accent2>
      <a:srgbClr val="FF9933"/>
    </a:accent2>
    <a:accent3>
      <a:srgbClr val="FFFFFF"/>
    </a:accent3>
    <a:accent4>
      <a:srgbClr val="000056"/>
    </a:accent4>
    <a:accent5>
      <a:srgbClr val="ABB0D3"/>
    </a:accent5>
    <a:accent6>
      <a:srgbClr val="E78A2D"/>
    </a:accent6>
    <a:hlink>
      <a:srgbClr val="3DC5C5"/>
    </a:hlink>
    <a:folHlink>
      <a:srgbClr val="6B41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cdb2004c007l</Template>
  <TotalTime>10480</TotalTime>
  <Words>2441</Words>
  <Application>Microsoft Office PowerPoint</Application>
  <PresentationFormat>화면 슬라이드 쇼(4:3)</PresentationFormat>
  <Paragraphs>829</Paragraphs>
  <Slides>121</Slides>
  <Notes>81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7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43" baseType="lpstr">
      <vt:lpstr>HY강B</vt:lpstr>
      <vt:lpstr>HY강M</vt:lpstr>
      <vt:lpstr>HY견명조</vt:lpstr>
      <vt:lpstr>HY중고딕</vt:lpstr>
      <vt:lpstr>KBIZ한마음고딕 B</vt:lpstr>
      <vt:lpstr>KBIZ한마음고딕 M</vt:lpstr>
      <vt:lpstr>굴림</vt:lpstr>
      <vt:lpstr>맑은 고딕</vt:lpstr>
      <vt:lpstr>한컴 고딕</vt:lpstr>
      <vt:lpstr>함초롬돋움</vt:lpstr>
      <vt:lpstr>휴먼모음T</vt:lpstr>
      <vt:lpstr>Arial</vt:lpstr>
      <vt:lpstr>Verdana</vt:lpstr>
      <vt:lpstr>Wingdings</vt:lpstr>
      <vt:lpstr>7_cdb2004c007l</vt:lpstr>
      <vt:lpstr>cdb2004c007l</vt:lpstr>
      <vt:lpstr>6_cdb2004c007l</vt:lpstr>
      <vt:lpstr>2_cdb2004c007l</vt:lpstr>
      <vt:lpstr>4_cdb2004c007l</vt:lpstr>
      <vt:lpstr>5_cdb2004c007l</vt:lpstr>
      <vt:lpstr>3_cdb2004c007l</vt:lpstr>
      <vt:lpstr>Chart</vt:lpstr>
      <vt:lpstr>PLC 제어 기초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Diagram</vt:lpstr>
      <vt:lpstr> Cycle Diagram</vt:lpstr>
      <vt:lpstr>Diagram</vt:lpstr>
      <vt:lpstr>Diagram</vt:lpstr>
      <vt:lpstr>Diagram</vt:lpstr>
      <vt:lpstr>Diagram</vt:lpstr>
      <vt:lpstr>Diagram</vt:lpstr>
      <vt:lpstr>Diagram</vt:lpstr>
      <vt:lpstr>Marketing Diagram</vt:lpstr>
      <vt:lpstr>Diagram</vt:lpstr>
      <vt:lpstr>Diagram</vt:lpstr>
      <vt:lpstr>Diagram</vt:lpstr>
      <vt:lpstr>Diagram</vt:lpstr>
      <vt:lpstr>Table</vt:lpstr>
      <vt:lpstr>3-D Pie Chart</vt:lpstr>
      <vt:lpstr>Marketing Diagram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PLC 제어</dc:title>
  <dc:creator>sth</dc:creator>
  <cp:lastModifiedBy>Windows 사용자</cp:lastModifiedBy>
  <cp:revision>439</cp:revision>
  <dcterms:created xsi:type="dcterms:W3CDTF">2014-03-12T01:21:02Z</dcterms:created>
  <dcterms:modified xsi:type="dcterms:W3CDTF">2021-06-29T04:55:02Z</dcterms:modified>
</cp:coreProperties>
</file>